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4"/>
  </p:sldMasterIdLst>
  <p:notesMasterIdLst>
    <p:notesMasterId r:id="rId22"/>
  </p:notesMasterIdLst>
  <p:sldIdLst>
    <p:sldId id="260" r:id="rId5"/>
    <p:sldId id="262" r:id="rId6"/>
    <p:sldId id="270" r:id="rId7"/>
    <p:sldId id="267" r:id="rId8"/>
    <p:sldId id="271" r:id="rId9"/>
    <p:sldId id="274" r:id="rId10"/>
    <p:sldId id="266" r:id="rId11"/>
    <p:sldId id="285" r:id="rId12"/>
    <p:sldId id="275" r:id="rId13"/>
    <p:sldId id="276" r:id="rId14"/>
    <p:sldId id="277" r:id="rId15"/>
    <p:sldId id="284" r:id="rId16"/>
    <p:sldId id="278" r:id="rId17"/>
    <p:sldId id="279" r:id="rId18"/>
    <p:sldId id="281" r:id="rId19"/>
    <p:sldId id="280" r:id="rId20"/>
    <p:sldId id="265" r:id="rId21"/>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lie Chalumeau" initials="NC" lastIdx="1" clrIdx="0">
    <p:extLst>
      <p:ext uri="{19B8F6BF-5375-455C-9EA6-DF929625EA0E}">
        <p15:presenceInfo xmlns:p15="http://schemas.microsoft.com/office/powerpoint/2012/main" userId="S::Nathalie.Chalumeau@u-bourgogne.fr::a0c7c4e9-fb37-4713-84f9-8286ca0df3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7B8"/>
    <a:srgbClr val="AA0020"/>
    <a:srgbClr val="FF3F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86AF3F-A46B-B152-B88A-452F27240EAA}" v="9" dt="2025-01-29T14:09:52.912"/>
    <p1510:client id="{18CFD60D-B3D1-FB35-67E3-4BFDAA615901}" v="532" dt="2025-01-28T15:41:15.991"/>
    <p1510:client id="{7DFC31B8-F7E4-9C37-231D-CD2C6F25AED6}" v="5" dt="2025-01-29T13:36:11.24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271" autoAdjust="0"/>
  </p:normalViewPr>
  <p:slideViewPr>
    <p:cSldViewPr snapToGrid="0">
      <p:cViewPr varScale="1">
        <p:scale>
          <a:sx n="56" d="100"/>
          <a:sy n="56" d="100"/>
        </p:scale>
        <p:origin x="10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e Emorine" userId="S::alexandre.emorine@u-bourgogne.fr::576f63ff-15da-4a14-86b2-778e61e44115" providerId="AD" clId="Web-{7DFC31B8-F7E4-9C37-231D-CD2C6F25AED6}"/>
    <pc:docChg chg="modSld">
      <pc:chgData name="Alexandre Emorine" userId="S::alexandre.emorine@u-bourgogne.fr::576f63ff-15da-4a14-86b2-778e61e44115" providerId="AD" clId="Web-{7DFC31B8-F7E4-9C37-231D-CD2C6F25AED6}" dt="2025-01-29T13:36:11.240" v="6" actId="1076"/>
      <pc:docMkLst>
        <pc:docMk/>
      </pc:docMkLst>
      <pc:sldChg chg="modSp">
        <pc:chgData name="Alexandre Emorine" userId="S::alexandre.emorine@u-bourgogne.fr::576f63ff-15da-4a14-86b2-778e61e44115" providerId="AD" clId="Web-{7DFC31B8-F7E4-9C37-231D-CD2C6F25AED6}" dt="2025-01-29T13:35:02.973" v="0" actId="1076"/>
        <pc:sldMkLst>
          <pc:docMk/>
          <pc:sldMk cId="1797290407" sldId="275"/>
        </pc:sldMkLst>
        <pc:spChg chg="mod">
          <ac:chgData name="Alexandre Emorine" userId="S::alexandre.emorine@u-bourgogne.fr::576f63ff-15da-4a14-86b2-778e61e44115" providerId="AD" clId="Web-{7DFC31B8-F7E4-9C37-231D-CD2C6F25AED6}" dt="2025-01-29T13:35:02.973" v="0" actId="1076"/>
          <ac:spMkLst>
            <pc:docMk/>
            <pc:sldMk cId="1797290407" sldId="275"/>
            <ac:spMk id="2" creationId="{1DF1D2FA-1C90-4645-BBC1-06B3C380B273}"/>
          </ac:spMkLst>
        </pc:spChg>
      </pc:sldChg>
      <pc:sldChg chg="modSp">
        <pc:chgData name="Alexandre Emorine" userId="S::alexandre.emorine@u-bourgogne.fr::576f63ff-15da-4a14-86b2-778e61e44115" providerId="AD" clId="Web-{7DFC31B8-F7E4-9C37-231D-CD2C6F25AED6}" dt="2025-01-29T13:35:43.239" v="2" actId="1076"/>
        <pc:sldMkLst>
          <pc:docMk/>
          <pc:sldMk cId="3100200206" sldId="276"/>
        </pc:sldMkLst>
        <pc:spChg chg="mod">
          <ac:chgData name="Alexandre Emorine" userId="S::alexandre.emorine@u-bourgogne.fr::576f63ff-15da-4a14-86b2-778e61e44115" providerId="AD" clId="Web-{7DFC31B8-F7E4-9C37-231D-CD2C6F25AED6}" dt="2025-01-29T13:35:43.239" v="2" actId="1076"/>
          <ac:spMkLst>
            <pc:docMk/>
            <pc:sldMk cId="3100200206" sldId="276"/>
            <ac:spMk id="2" creationId="{C3B335A7-1C7F-4B6E-9C80-A65C7737C31E}"/>
          </ac:spMkLst>
        </pc:spChg>
      </pc:sldChg>
      <pc:sldChg chg="modSp">
        <pc:chgData name="Alexandre Emorine" userId="S::alexandre.emorine@u-bourgogne.fr::576f63ff-15da-4a14-86b2-778e61e44115" providerId="AD" clId="Web-{7DFC31B8-F7E4-9C37-231D-CD2C6F25AED6}" dt="2025-01-29T13:35:50.739" v="3" actId="1076"/>
        <pc:sldMkLst>
          <pc:docMk/>
          <pc:sldMk cId="2833624634" sldId="277"/>
        </pc:sldMkLst>
        <pc:spChg chg="mod">
          <ac:chgData name="Alexandre Emorine" userId="S::alexandre.emorine@u-bourgogne.fr::576f63ff-15da-4a14-86b2-778e61e44115" providerId="AD" clId="Web-{7DFC31B8-F7E4-9C37-231D-CD2C6F25AED6}" dt="2025-01-29T13:35:50.739" v="3" actId="1076"/>
          <ac:spMkLst>
            <pc:docMk/>
            <pc:sldMk cId="2833624634" sldId="277"/>
            <ac:spMk id="2" creationId="{A29251A3-0BE7-4CE1-B6A9-E87EFE114122}"/>
          </ac:spMkLst>
        </pc:spChg>
      </pc:sldChg>
      <pc:sldChg chg="modSp">
        <pc:chgData name="Alexandre Emorine" userId="S::alexandre.emorine@u-bourgogne.fr::576f63ff-15da-4a14-86b2-778e61e44115" providerId="AD" clId="Web-{7DFC31B8-F7E4-9C37-231D-CD2C6F25AED6}" dt="2025-01-29T13:36:11.240" v="6" actId="1076"/>
        <pc:sldMkLst>
          <pc:docMk/>
          <pc:sldMk cId="84755240" sldId="282"/>
        </pc:sldMkLst>
        <pc:spChg chg="mod">
          <ac:chgData name="Alexandre Emorine" userId="S::alexandre.emorine@u-bourgogne.fr::576f63ff-15da-4a14-86b2-778e61e44115" providerId="AD" clId="Web-{7DFC31B8-F7E4-9C37-231D-CD2C6F25AED6}" dt="2025-01-29T13:36:11.240" v="6" actId="1076"/>
          <ac:spMkLst>
            <pc:docMk/>
            <pc:sldMk cId="84755240" sldId="282"/>
            <ac:spMk id="2" creationId="{A29251A3-0BE7-4CE1-B6A9-E87EFE114122}"/>
          </ac:spMkLst>
        </pc:spChg>
        <pc:graphicFrameChg chg="mod">
          <ac:chgData name="Alexandre Emorine" userId="S::alexandre.emorine@u-bourgogne.fr::576f63ff-15da-4a14-86b2-778e61e44115" providerId="AD" clId="Web-{7DFC31B8-F7E4-9C37-231D-CD2C6F25AED6}" dt="2025-01-29T13:36:03.130" v="5" actId="1076"/>
          <ac:graphicFrameMkLst>
            <pc:docMk/>
            <pc:sldMk cId="84755240" sldId="282"/>
            <ac:graphicFrameMk id="9" creationId="{A0392F45-4115-4D1A-AB52-23F88A02FEAA}"/>
          </ac:graphicFrameMkLst>
        </pc:graphicFrameChg>
      </pc:sldChg>
    </pc:docChg>
  </pc:docChgLst>
  <pc:docChgLst>
    <pc:chgData name="Alexandre Emorine" userId="576f63ff-15da-4a14-86b2-778e61e44115" providerId="ADAL" clId="{1AAE8DAD-10BB-4CFF-ABF6-69A91B899659}"/>
    <pc:docChg chg="undo custSel modSld modMainMaster">
      <pc:chgData name="Alexandre Emorine" userId="576f63ff-15da-4a14-86b2-778e61e44115" providerId="ADAL" clId="{1AAE8DAD-10BB-4CFF-ABF6-69A91B899659}" dt="2025-01-29T13:44:28.909" v="31" actId="20577"/>
      <pc:docMkLst>
        <pc:docMk/>
      </pc:docMkLst>
      <pc:sldChg chg="modSp mod">
        <pc:chgData name="Alexandre Emorine" userId="576f63ff-15da-4a14-86b2-778e61e44115" providerId="ADAL" clId="{1AAE8DAD-10BB-4CFF-ABF6-69A91B899659}" dt="2025-01-29T13:43:32.439" v="25" actId="1076"/>
        <pc:sldMkLst>
          <pc:docMk/>
          <pc:sldMk cId="2833624634" sldId="277"/>
        </pc:sldMkLst>
        <pc:spChg chg="mod">
          <ac:chgData name="Alexandre Emorine" userId="576f63ff-15da-4a14-86b2-778e61e44115" providerId="ADAL" clId="{1AAE8DAD-10BB-4CFF-ABF6-69A91B899659}" dt="2025-01-29T13:43:19.971" v="23" actId="1076"/>
          <ac:spMkLst>
            <pc:docMk/>
            <pc:sldMk cId="2833624634" sldId="277"/>
            <ac:spMk id="12" creationId="{6CC8970D-974F-4A8B-88F4-E6E43F9908DC}"/>
          </ac:spMkLst>
        </pc:spChg>
        <pc:picChg chg="mod">
          <ac:chgData name="Alexandre Emorine" userId="576f63ff-15da-4a14-86b2-778e61e44115" providerId="ADAL" clId="{1AAE8DAD-10BB-4CFF-ABF6-69A91B899659}" dt="2025-01-29T13:43:25.286" v="24" actId="1076"/>
          <ac:picMkLst>
            <pc:docMk/>
            <pc:sldMk cId="2833624634" sldId="277"/>
            <ac:picMk id="20" creationId="{D4666817-E095-4E51-85FF-5FB607895F22}"/>
          </ac:picMkLst>
        </pc:picChg>
        <pc:picChg chg="mod">
          <ac:chgData name="Alexandre Emorine" userId="576f63ff-15da-4a14-86b2-778e61e44115" providerId="ADAL" clId="{1AAE8DAD-10BB-4CFF-ABF6-69A91B899659}" dt="2025-01-29T13:43:32.439" v="25" actId="1076"/>
          <ac:picMkLst>
            <pc:docMk/>
            <pc:sldMk cId="2833624634" sldId="277"/>
            <ac:picMk id="29" creationId="{9A570A19-01DE-4CD4-821D-1174B3021405}"/>
          </ac:picMkLst>
        </pc:picChg>
      </pc:sldChg>
      <pc:sldChg chg="modSp">
        <pc:chgData name="Alexandre Emorine" userId="576f63ff-15da-4a14-86b2-778e61e44115" providerId="ADAL" clId="{1AAE8DAD-10BB-4CFF-ABF6-69A91B899659}" dt="2025-01-29T13:44:28.909" v="31" actId="20577"/>
        <pc:sldMkLst>
          <pc:docMk/>
          <pc:sldMk cId="84755240" sldId="282"/>
        </pc:sldMkLst>
        <pc:graphicFrameChg chg="mod">
          <ac:chgData name="Alexandre Emorine" userId="576f63ff-15da-4a14-86b2-778e61e44115" providerId="ADAL" clId="{1AAE8DAD-10BB-4CFF-ABF6-69A91B899659}" dt="2025-01-29T13:44:28.909" v="31" actId="20577"/>
          <ac:graphicFrameMkLst>
            <pc:docMk/>
            <pc:sldMk cId="84755240" sldId="282"/>
            <ac:graphicFrameMk id="9" creationId="{A0392F45-4115-4D1A-AB52-23F88A02FEAA}"/>
          </ac:graphicFrameMkLst>
        </pc:graphicFrameChg>
      </pc:sldChg>
      <pc:sldMasterChg chg="modSp mod modSldLayout">
        <pc:chgData name="Alexandre Emorine" userId="576f63ff-15da-4a14-86b2-778e61e44115" providerId="ADAL" clId="{1AAE8DAD-10BB-4CFF-ABF6-69A91B899659}" dt="2025-01-29T13:40:49.237" v="22" actId="1076"/>
        <pc:sldMasterMkLst>
          <pc:docMk/>
          <pc:sldMasterMk cId="3264597037" sldId="2147483762"/>
        </pc:sldMasterMkLst>
        <pc:spChg chg="mod">
          <ac:chgData name="Alexandre Emorine" userId="576f63ff-15da-4a14-86b2-778e61e44115" providerId="ADAL" clId="{1AAE8DAD-10BB-4CFF-ABF6-69A91B899659}" dt="2025-01-29T13:38:15.717" v="0" actId="1076"/>
          <ac:spMkLst>
            <pc:docMk/>
            <pc:sldMasterMk cId="3264597037" sldId="2147483762"/>
            <ac:spMk id="5" creationId="{9B4A27FF-BA00-4168-80A6-A19461D7B825}"/>
          </ac:spMkLst>
        </pc:spChg>
        <pc:sldLayoutChg chg="modSp mod">
          <pc:chgData name="Alexandre Emorine" userId="576f63ff-15da-4a14-86b2-778e61e44115" providerId="ADAL" clId="{1AAE8DAD-10BB-4CFF-ABF6-69A91B899659}" dt="2025-01-29T13:38:20.475" v="1" actId="1076"/>
          <pc:sldLayoutMkLst>
            <pc:docMk/>
            <pc:sldMasterMk cId="3264597037" sldId="2147483762"/>
            <pc:sldLayoutMk cId="2142806558" sldId="2147483763"/>
          </pc:sldLayoutMkLst>
          <pc:spChg chg="mod">
            <ac:chgData name="Alexandre Emorine" userId="576f63ff-15da-4a14-86b2-778e61e44115" providerId="ADAL" clId="{1AAE8DAD-10BB-4CFF-ABF6-69A91B899659}" dt="2025-01-29T13:38:20.475" v="1" actId="1076"/>
            <ac:spMkLst>
              <pc:docMk/>
              <pc:sldMasterMk cId="3264597037" sldId="2147483762"/>
              <pc:sldLayoutMk cId="2142806558" sldId="2147483763"/>
              <ac:spMk id="9" creationId="{F3A8359D-3F14-45C3-BD69-CAFD98C620D8}"/>
            </ac:spMkLst>
          </pc:spChg>
        </pc:sldLayoutChg>
        <pc:sldLayoutChg chg="modSp mod">
          <pc:chgData name="Alexandre Emorine" userId="576f63ff-15da-4a14-86b2-778e61e44115" providerId="ADAL" clId="{1AAE8DAD-10BB-4CFF-ABF6-69A91B899659}" dt="2025-01-29T13:38:27.893" v="2" actId="1076"/>
          <pc:sldLayoutMkLst>
            <pc:docMk/>
            <pc:sldMasterMk cId="3264597037" sldId="2147483762"/>
            <pc:sldLayoutMk cId="2544118773" sldId="2147483764"/>
          </pc:sldLayoutMkLst>
          <pc:spChg chg="mod">
            <ac:chgData name="Alexandre Emorine" userId="576f63ff-15da-4a14-86b2-778e61e44115" providerId="ADAL" clId="{1AAE8DAD-10BB-4CFF-ABF6-69A91B899659}" dt="2025-01-29T13:38:27.893" v="2" actId="1076"/>
            <ac:spMkLst>
              <pc:docMk/>
              <pc:sldMasterMk cId="3264597037" sldId="2147483762"/>
              <pc:sldLayoutMk cId="2544118773" sldId="2147483764"/>
              <ac:spMk id="5" creationId="{FA58A545-A49C-4943-AB80-6F402DA344BD}"/>
            </ac:spMkLst>
          </pc:spChg>
        </pc:sldLayoutChg>
        <pc:sldLayoutChg chg="modSp mod">
          <pc:chgData name="Alexandre Emorine" userId="576f63ff-15da-4a14-86b2-778e61e44115" providerId="ADAL" clId="{1AAE8DAD-10BB-4CFF-ABF6-69A91B899659}" dt="2025-01-29T13:38:45.445" v="3" actId="1076"/>
          <pc:sldLayoutMkLst>
            <pc:docMk/>
            <pc:sldMasterMk cId="3264597037" sldId="2147483762"/>
            <pc:sldLayoutMk cId="2772682243" sldId="2147483765"/>
          </pc:sldLayoutMkLst>
          <pc:spChg chg="mod">
            <ac:chgData name="Alexandre Emorine" userId="576f63ff-15da-4a14-86b2-778e61e44115" providerId="ADAL" clId="{1AAE8DAD-10BB-4CFF-ABF6-69A91B899659}" dt="2025-01-29T13:38:45.445" v="3" actId="1076"/>
            <ac:spMkLst>
              <pc:docMk/>
              <pc:sldMasterMk cId="3264597037" sldId="2147483762"/>
              <pc:sldLayoutMk cId="2772682243" sldId="2147483765"/>
              <ac:spMk id="9" creationId="{C700BC2D-0413-41B5-A161-3C1B6A8FA260}"/>
            </ac:spMkLst>
          </pc:spChg>
        </pc:sldLayoutChg>
        <pc:sldLayoutChg chg="modSp mod">
          <pc:chgData name="Alexandre Emorine" userId="576f63ff-15da-4a14-86b2-778e61e44115" providerId="ADAL" clId="{1AAE8DAD-10BB-4CFF-ABF6-69A91B899659}" dt="2025-01-29T13:38:51.412" v="4" actId="1076"/>
          <pc:sldLayoutMkLst>
            <pc:docMk/>
            <pc:sldMasterMk cId="3264597037" sldId="2147483762"/>
            <pc:sldLayoutMk cId="4235354948" sldId="2147483766"/>
          </pc:sldLayoutMkLst>
          <pc:spChg chg="mod">
            <ac:chgData name="Alexandre Emorine" userId="576f63ff-15da-4a14-86b2-778e61e44115" providerId="ADAL" clId="{1AAE8DAD-10BB-4CFF-ABF6-69A91B899659}" dt="2025-01-29T13:38:51.412" v="4" actId="1076"/>
            <ac:spMkLst>
              <pc:docMk/>
              <pc:sldMasterMk cId="3264597037" sldId="2147483762"/>
              <pc:sldLayoutMk cId="4235354948" sldId="2147483766"/>
              <ac:spMk id="6" creationId="{F9D55A13-7B36-40F4-92AD-49AFEEBB7C37}"/>
            </ac:spMkLst>
          </pc:spChg>
        </pc:sldLayoutChg>
        <pc:sldLayoutChg chg="modSp mod">
          <pc:chgData name="Alexandre Emorine" userId="576f63ff-15da-4a14-86b2-778e61e44115" providerId="ADAL" clId="{1AAE8DAD-10BB-4CFF-ABF6-69A91B899659}" dt="2025-01-29T13:38:57.431" v="5" actId="1076"/>
          <pc:sldLayoutMkLst>
            <pc:docMk/>
            <pc:sldMasterMk cId="3264597037" sldId="2147483762"/>
            <pc:sldLayoutMk cId="2592418520" sldId="2147483767"/>
          </pc:sldLayoutMkLst>
          <pc:spChg chg="mod">
            <ac:chgData name="Alexandre Emorine" userId="576f63ff-15da-4a14-86b2-778e61e44115" providerId="ADAL" clId="{1AAE8DAD-10BB-4CFF-ABF6-69A91B899659}" dt="2025-01-29T13:38:57.431" v="5" actId="1076"/>
            <ac:spMkLst>
              <pc:docMk/>
              <pc:sldMasterMk cId="3264597037" sldId="2147483762"/>
              <pc:sldLayoutMk cId="2592418520" sldId="2147483767"/>
              <ac:spMk id="8" creationId="{7890B44B-0922-4AC2-B7EE-E1FF38817EB7}"/>
            </ac:spMkLst>
          </pc:spChg>
        </pc:sldLayoutChg>
        <pc:sldLayoutChg chg="modSp mod">
          <pc:chgData name="Alexandre Emorine" userId="576f63ff-15da-4a14-86b2-778e61e44115" providerId="ADAL" clId="{1AAE8DAD-10BB-4CFF-ABF6-69A91B899659}" dt="2025-01-29T13:39:07.954" v="7" actId="1076"/>
          <pc:sldLayoutMkLst>
            <pc:docMk/>
            <pc:sldMasterMk cId="3264597037" sldId="2147483762"/>
            <pc:sldLayoutMk cId="2379393912" sldId="2147483768"/>
          </pc:sldLayoutMkLst>
          <pc:spChg chg="mod">
            <ac:chgData name="Alexandre Emorine" userId="576f63ff-15da-4a14-86b2-778e61e44115" providerId="ADAL" clId="{1AAE8DAD-10BB-4CFF-ABF6-69A91B899659}" dt="2025-01-29T13:39:07.954" v="7" actId="1076"/>
            <ac:spMkLst>
              <pc:docMk/>
              <pc:sldMasterMk cId="3264597037" sldId="2147483762"/>
              <pc:sldLayoutMk cId="2379393912" sldId="2147483768"/>
              <ac:spMk id="4" creationId="{0A5D514D-CB50-4A5C-9208-D86C3C12B0B0}"/>
            </ac:spMkLst>
          </pc:spChg>
        </pc:sldLayoutChg>
        <pc:sldLayoutChg chg="modSp mod">
          <pc:chgData name="Alexandre Emorine" userId="576f63ff-15da-4a14-86b2-778e61e44115" providerId="ADAL" clId="{1AAE8DAD-10BB-4CFF-ABF6-69A91B899659}" dt="2025-01-29T13:39:48.490" v="18" actId="1076"/>
          <pc:sldLayoutMkLst>
            <pc:docMk/>
            <pc:sldMasterMk cId="3264597037" sldId="2147483762"/>
            <pc:sldLayoutMk cId="360822408" sldId="2147483769"/>
          </pc:sldLayoutMkLst>
          <pc:spChg chg="mod">
            <ac:chgData name="Alexandre Emorine" userId="576f63ff-15da-4a14-86b2-778e61e44115" providerId="ADAL" clId="{1AAE8DAD-10BB-4CFF-ABF6-69A91B899659}" dt="2025-01-29T13:39:40.141" v="17" actId="1076"/>
            <ac:spMkLst>
              <pc:docMk/>
              <pc:sldMasterMk cId="3264597037" sldId="2147483762"/>
              <pc:sldLayoutMk cId="360822408" sldId="2147483769"/>
              <ac:spMk id="5" creationId="{00000000-0000-0000-0000-000000000000}"/>
            </ac:spMkLst>
          </pc:spChg>
          <pc:spChg chg="mod">
            <ac:chgData name="Alexandre Emorine" userId="576f63ff-15da-4a14-86b2-778e61e44115" providerId="ADAL" clId="{1AAE8DAD-10BB-4CFF-ABF6-69A91B899659}" dt="2025-01-29T13:39:48.490" v="18" actId="1076"/>
            <ac:spMkLst>
              <pc:docMk/>
              <pc:sldMasterMk cId="3264597037" sldId="2147483762"/>
              <pc:sldLayoutMk cId="360822408" sldId="2147483769"/>
              <ac:spMk id="8" creationId="{A324102D-9A65-4F6F-B86F-4A4606964B77}"/>
            </ac:spMkLst>
          </pc:spChg>
        </pc:sldLayoutChg>
        <pc:sldLayoutChg chg="modSp mod">
          <pc:chgData name="Alexandre Emorine" userId="576f63ff-15da-4a14-86b2-778e61e44115" providerId="ADAL" clId="{1AAE8DAD-10BB-4CFF-ABF6-69A91B899659}" dt="2025-01-29T13:40:05.768" v="19" actId="1076"/>
          <pc:sldLayoutMkLst>
            <pc:docMk/>
            <pc:sldMasterMk cId="3264597037" sldId="2147483762"/>
            <pc:sldLayoutMk cId="4084934411" sldId="2147483770"/>
          </pc:sldLayoutMkLst>
          <pc:spChg chg="mod">
            <ac:chgData name="Alexandre Emorine" userId="576f63ff-15da-4a14-86b2-778e61e44115" providerId="ADAL" clId="{1AAE8DAD-10BB-4CFF-ABF6-69A91B899659}" dt="2025-01-29T13:40:05.768" v="19" actId="1076"/>
            <ac:spMkLst>
              <pc:docMk/>
              <pc:sldMasterMk cId="3264597037" sldId="2147483762"/>
              <pc:sldLayoutMk cId="4084934411" sldId="2147483770"/>
              <ac:spMk id="10" creationId="{1ECD6642-83A9-457D-9030-BF61614F3FC7}"/>
            </ac:spMkLst>
          </pc:spChg>
        </pc:sldLayoutChg>
        <pc:sldLayoutChg chg="modSp mod">
          <pc:chgData name="Alexandre Emorine" userId="576f63ff-15da-4a14-86b2-778e61e44115" providerId="ADAL" clId="{1AAE8DAD-10BB-4CFF-ABF6-69A91B899659}" dt="2025-01-29T13:40:19.260" v="20" actId="1076"/>
          <pc:sldLayoutMkLst>
            <pc:docMk/>
            <pc:sldMasterMk cId="3264597037" sldId="2147483762"/>
            <pc:sldLayoutMk cId="428840986" sldId="2147483771"/>
          </pc:sldLayoutMkLst>
          <pc:spChg chg="mod">
            <ac:chgData name="Alexandre Emorine" userId="576f63ff-15da-4a14-86b2-778e61e44115" providerId="ADAL" clId="{1AAE8DAD-10BB-4CFF-ABF6-69A91B899659}" dt="2025-01-29T13:40:19.260" v="20" actId="1076"/>
            <ac:spMkLst>
              <pc:docMk/>
              <pc:sldMasterMk cId="3264597037" sldId="2147483762"/>
              <pc:sldLayoutMk cId="428840986" sldId="2147483771"/>
              <ac:spMk id="10" creationId="{F5EB85A5-D83A-41AB-AAF3-B1FA060A65FA}"/>
            </ac:spMkLst>
          </pc:spChg>
        </pc:sldLayoutChg>
        <pc:sldLayoutChg chg="modSp mod">
          <pc:chgData name="Alexandre Emorine" userId="576f63ff-15da-4a14-86b2-778e61e44115" providerId="ADAL" clId="{1AAE8DAD-10BB-4CFF-ABF6-69A91B899659}" dt="2025-01-29T13:40:31.043" v="21" actId="1076"/>
          <pc:sldLayoutMkLst>
            <pc:docMk/>
            <pc:sldMasterMk cId="3264597037" sldId="2147483762"/>
            <pc:sldLayoutMk cId="3575009635" sldId="2147483772"/>
          </pc:sldLayoutMkLst>
          <pc:spChg chg="mod">
            <ac:chgData name="Alexandre Emorine" userId="576f63ff-15da-4a14-86b2-778e61e44115" providerId="ADAL" clId="{1AAE8DAD-10BB-4CFF-ABF6-69A91B899659}" dt="2025-01-29T13:40:31.043" v="21" actId="1076"/>
            <ac:spMkLst>
              <pc:docMk/>
              <pc:sldMasterMk cId="3264597037" sldId="2147483762"/>
              <pc:sldLayoutMk cId="3575009635" sldId="2147483772"/>
              <ac:spMk id="5" creationId="{9E95AEA2-8531-41A6-8364-A1C04D7D3AF7}"/>
            </ac:spMkLst>
          </pc:spChg>
        </pc:sldLayoutChg>
        <pc:sldLayoutChg chg="modSp mod">
          <pc:chgData name="Alexandre Emorine" userId="576f63ff-15da-4a14-86b2-778e61e44115" providerId="ADAL" clId="{1AAE8DAD-10BB-4CFF-ABF6-69A91B899659}" dt="2025-01-29T13:40:49.237" v="22" actId="1076"/>
          <pc:sldLayoutMkLst>
            <pc:docMk/>
            <pc:sldMasterMk cId="3264597037" sldId="2147483762"/>
            <pc:sldLayoutMk cId="3657615619" sldId="2147483773"/>
          </pc:sldLayoutMkLst>
          <pc:spChg chg="mod">
            <ac:chgData name="Alexandre Emorine" userId="576f63ff-15da-4a14-86b2-778e61e44115" providerId="ADAL" clId="{1AAE8DAD-10BB-4CFF-ABF6-69A91B899659}" dt="2025-01-29T13:40:49.237" v="22" actId="1076"/>
            <ac:spMkLst>
              <pc:docMk/>
              <pc:sldMasterMk cId="3264597037" sldId="2147483762"/>
              <pc:sldLayoutMk cId="3657615619" sldId="2147483773"/>
              <ac:spMk id="9" creationId="{DB5BA6F7-C647-4A94-B81E-E343810A425F}"/>
            </ac:spMkLst>
          </pc:spChg>
        </pc:sldLayoutChg>
      </pc:sldMasterChg>
    </pc:docChg>
  </pc:docChgLst>
  <pc:docChgLst>
    <pc:chgData name="Elise Bosset" userId="S::elise.bosset@u-bourgogne.fr::0d18e401-b3d8-43e8-8734-ea959fd20a1f" providerId="AD" clId="Web-{153D0B78-271D-44A8-9BCB-1272AE5DCB2A}"/>
    <pc:docChg chg="addSld delSld modSld sldOrd">
      <pc:chgData name="Elise Bosset" userId="S::elise.bosset@u-bourgogne.fr::0d18e401-b3d8-43e8-8734-ea959fd20a1f" providerId="AD" clId="Web-{153D0B78-271D-44A8-9BCB-1272AE5DCB2A}" dt="2025-01-27T15:11:18.563" v="738"/>
      <pc:docMkLst>
        <pc:docMk/>
      </pc:docMkLst>
      <pc:sldChg chg="ord">
        <pc:chgData name="Elise Bosset" userId="S::elise.bosset@u-bourgogne.fr::0d18e401-b3d8-43e8-8734-ea959fd20a1f" providerId="AD" clId="Web-{153D0B78-271D-44A8-9BCB-1272AE5DCB2A}" dt="2025-01-27T14:34:49.617" v="152"/>
        <pc:sldMkLst>
          <pc:docMk/>
          <pc:sldMk cId="2864952551" sldId="265"/>
        </pc:sldMkLst>
      </pc:sldChg>
      <pc:sldChg chg="modSp">
        <pc:chgData name="Elise Bosset" userId="S::elise.bosset@u-bourgogne.fr::0d18e401-b3d8-43e8-8734-ea959fd20a1f" providerId="AD" clId="Web-{153D0B78-271D-44A8-9BCB-1272AE5DCB2A}" dt="2025-01-27T14:28:05.132" v="13" actId="20577"/>
        <pc:sldMkLst>
          <pc:docMk/>
          <pc:sldMk cId="1238238704" sldId="266"/>
        </pc:sldMkLst>
        <pc:spChg chg="mod">
          <ac:chgData name="Elise Bosset" userId="S::elise.bosset@u-bourgogne.fr::0d18e401-b3d8-43e8-8734-ea959fd20a1f" providerId="AD" clId="Web-{153D0B78-271D-44A8-9BCB-1272AE5DCB2A}" dt="2025-01-27T14:28:05.132" v="13" actId="20577"/>
          <ac:spMkLst>
            <pc:docMk/>
            <pc:sldMk cId="1238238704" sldId="266"/>
            <ac:spMk id="5" creationId="{677353BC-0AD0-49FB-84A3-012D6D0C36C2}"/>
          </ac:spMkLst>
        </pc:spChg>
      </pc:sldChg>
      <pc:sldChg chg="modSp">
        <pc:chgData name="Elise Bosset" userId="S::elise.bosset@u-bourgogne.fr::0d18e401-b3d8-43e8-8734-ea959fd20a1f" providerId="AD" clId="Web-{153D0B78-271D-44A8-9BCB-1272AE5DCB2A}" dt="2025-01-27T15:01:03.492" v="669" actId="20577"/>
        <pc:sldMkLst>
          <pc:docMk/>
          <pc:sldMk cId="3522795286" sldId="272"/>
        </pc:sldMkLst>
        <pc:spChg chg="mod">
          <ac:chgData name="Elise Bosset" userId="S::elise.bosset@u-bourgogne.fr::0d18e401-b3d8-43e8-8734-ea959fd20a1f" providerId="AD" clId="Web-{153D0B78-271D-44A8-9BCB-1272AE5DCB2A}" dt="2025-01-27T15:01:03.492" v="669" actId="20577"/>
          <ac:spMkLst>
            <pc:docMk/>
            <pc:sldMk cId="3522795286" sldId="272"/>
            <ac:spMk id="5" creationId="{59C5949E-1B52-4F5B-972A-0DE59008C761}"/>
          </ac:spMkLst>
        </pc:spChg>
      </pc:sldChg>
      <pc:sldChg chg="modSp">
        <pc:chgData name="Elise Bosset" userId="S::elise.bosset@u-bourgogne.fr::0d18e401-b3d8-43e8-8734-ea959fd20a1f" providerId="AD" clId="Web-{153D0B78-271D-44A8-9BCB-1272AE5DCB2A}" dt="2025-01-27T14:30:51.389" v="45" actId="20577"/>
        <pc:sldMkLst>
          <pc:docMk/>
          <pc:sldMk cId="729889968" sldId="274"/>
        </pc:sldMkLst>
        <pc:spChg chg="mod">
          <ac:chgData name="Elise Bosset" userId="S::elise.bosset@u-bourgogne.fr::0d18e401-b3d8-43e8-8734-ea959fd20a1f" providerId="AD" clId="Web-{153D0B78-271D-44A8-9BCB-1272AE5DCB2A}" dt="2025-01-27T14:30:51.389" v="45" actId="20577"/>
          <ac:spMkLst>
            <pc:docMk/>
            <pc:sldMk cId="729889968" sldId="274"/>
            <ac:spMk id="3" creationId="{75B3E2B9-0F29-4EB5-9DDB-F09FC0CE7E60}"/>
          </ac:spMkLst>
        </pc:spChg>
      </pc:sldChg>
      <pc:sldChg chg="modSp add replId">
        <pc:chgData name="Elise Bosset" userId="S::elise.bosset@u-bourgogne.fr::0d18e401-b3d8-43e8-8734-ea959fd20a1f" providerId="AD" clId="Web-{153D0B78-271D-44A8-9BCB-1272AE5DCB2A}" dt="2025-01-27T14:34:09.287" v="151" actId="20577"/>
        <pc:sldMkLst>
          <pc:docMk/>
          <pc:sldMk cId="1797290407" sldId="275"/>
        </pc:sldMkLst>
        <pc:spChg chg="mod">
          <ac:chgData name="Elise Bosset" userId="S::elise.bosset@u-bourgogne.fr::0d18e401-b3d8-43e8-8734-ea959fd20a1f" providerId="AD" clId="Web-{153D0B78-271D-44A8-9BCB-1272AE5DCB2A}" dt="2025-01-27T14:31:10.655" v="67" actId="20577"/>
          <ac:spMkLst>
            <pc:docMk/>
            <pc:sldMk cId="1797290407" sldId="275"/>
            <ac:spMk id="5" creationId="{59C5949E-1B52-4F5B-972A-0DE59008C761}"/>
          </ac:spMkLst>
        </pc:spChg>
        <pc:spChg chg="mod">
          <ac:chgData name="Elise Bosset" userId="S::elise.bosset@u-bourgogne.fr::0d18e401-b3d8-43e8-8734-ea959fd20a1f" providerId="AD" clId="Web-{153D0B78-271D-44A8-9BCB-1272AE5DCB2A}" dt="2025-01-27T14:33:37.911" v="117" actId="20577"/>
          <ac:spMkLst>
            <pc:docMk/>
            <pc:sldMk cId="1797290407" sldId="275"/>
            <ac:spMk id="6" creationId="{0123EC14-3CD9-434D-ACA2-C693B01DA95E}"/>
          </ac:spMkLst>
        </pc:spChg>
        <pc:spChg chg="mod">
          <ac:chgData name="Elise Bosset" userId="S::elise.bosset@u-bourgogne.fr::0d18e401-b3d8-43e8-8734-ea959fd20a1f" providerId="AD" clId="Web-{153D0B78-271D-44A8-9BCB-1272AE5DCB2A}" dt="2025-01-27T14:34:09.287" v="151" actId="20577"/>
          <ac:spMkLst>
            <pc:docMk/>
            <pc:sldMk cId="1797290407" sldId="275"/>
            <ac:spMk id="7" creationId="{36BA9F3B-63B8-410C-A632-003A335CACDE}"/>
          </ac:spMkLst>
        </pc:spChg>
      </pc:sldChg>
      <pc:sldChg chg="add del replId">
        <pc:chgData name="Elise Bosset" userId="S::elise.bosset@u-bourgogne.fr::0d18e401-b3d8-43e8-8734-ea959fd20a1f" providerId="AD" clId="Web-{153D0B78-271D-44A8-9BCB-1272AE5DCB2A}" dt="2025-01-27T14:28:46.040" v="15"/>
        <pc:sldMkLst>
          <pc:docMk/>
          <pc:sldMk cId="2362193033" sldId="275"/>
        </pc:sldMkLst>
      </pc:sldChg>
      <pc:sldChg chg="addSp modSp add replId">
        <pc:chgData name="Elise Bosset" userId="S::elise.bosset@u-bourgogne.fr::0d18e401-b3d8-43e8-8734-ea959fd20a1f" providerId="AD" clId="Web-{153D0B78-271D-44A8-9BCB-1272AE5DCB2A}" dt="2025-01-27T15:00:26.068" v="667" actId="20577"/>
        <pc:sldMkLst>
          <pc:docMk/>
          <pc:sldMk cId="3100200206" sldId="276"/>
        </pc:sldMkLst>
        <pc:spChg chg="add mod">
          <ac:chgData name="Elise Bosset" userId="S::elise.bosset@u-bourgogne.fr::0d18e401-b3d8-43e8-8734-ea959fd20a1f" providerId="AD" clId="Web-{153D0B78-271D-44A8-9BCB-1272AE5DCB2A}" dt="2025-01-27T14:42:53.183" v="222" actId="14100"/>
          <ac:spMkLst>
            <pc:docMk/>
            <pc:sldMk cId="3100200206" sldId="276"/>
            <ac:spMk id="3" creationId="{844246C0-2F62-471F-8540-BD31574D1AF4}"/>
          </ac:spMkLst>
        </pc:spChg>
        <pc:spChg chg="mod">
          <ac:chgData name="Elise Bosset" userId="S::elise.bosset@u-bourgogne.fr::0d18e401-b3d8-43e8-8734-ea959fd20a1f" providerId="AD" clId="Web-{153D0B78-271D-44A8-9BCB-1272AE5DCB2A}" dt="2025-01-27T14:38:42.860" v="181" actId="20577"/>
          <ac:spMkLst>
            <pc:docMk/>
            <pc:sldMk cId="3100200206" sldId="276"/>
            <ac:spMk id="5" creationId="{59C5949E-1B52-4F5B-972A-0DE59008C761}"/>
          </ac:spMkLst>
        </pc:spChg>
        <pc:spChg chg="mod">
          <ac:chgData name="Elise Bosset" userId="S::elise.bosset@u-bourgogne.fr::0d18e401-b3d8-43e8-8734-ea959fd20a1f" providerId="AD" clId="Web-{153D0B78-271D-44A8-9BCB-1272AE5DCB2A}" dt="2025-01-27T15:00:26.068" v="667" actId="20577"/>
          <ac:spMkLst>
            <pc:docMk/>
            <pc:sldMk cId="3100200206" sldId="276"/>
            <ac:spMk id="6" creationId="{0123EC14-3CD9-434D-ACA2-C693B01DA95E}"/>
          </ac:spMkLst>
        </pc:spChg>
        <pc:spChg chg="mod">
          <ac:chgData name="Elise Bosset" userId="S::elise.bosset@u-bourgogne.fr::0d18e401-b3d8-43e8-8734-ea959fd20a1f" providerId="AD" clId="Web-{153D0B78-271D-44A8-9BCB-1272AE5DCB2A}" dt="2025-01-27T14:42:55.808" v="223" actId="14100"/>
          <ac:spMkLst>
            <pc:docMk/>
            <pc:sldMk cId="3100200206" sldId="276"/>
            <ac:spMk id="7" creationId="{36BA9F3B-63B8-410C-A632-003A335CACDE}"/>
          </ac:spMkLst>
        </pc:spChg>
        <pc:spChg chg="add mod">
          <ac:chgData name="Elise Bosset" userId="S::elise.bosset@u-bourgogne.fr::0d18e401-b3d8-43e8-8734-ea959fd20a1f" providerId="AD" clId="Web-{153D0B78-271D-44A8-9BCB-1272AE5DCB2A}" dt="2025-01-27T14:42:44.948" v="220" actId="1076"/>
          <ac:spMkLst>
            <pc:docMk/>
            <pc:sldMk cId="3100200206" sldId="276"/>
            <ac:spMk id="8" creationId="{0031DB70-6F47-F990-BD7A-DDDE4BAE11F4}"/>
          </ac:spMkLst>
        </pc:spChg>
        <pc:spChg chg="add mod">
          <ac:chgData name="Elise Bosset" userId="S::elise.bosset@u-bourgogne.fr::0d18e401-b3d8-43e8-8734-ea959fd20a1f" providerId="AD" clId="Web-{153D0B78-271D-44A8-9BCB-1272AE5DCB2A}" dt="2025-01-27T14:43:06.855" v="229" actId="20577"/>
          <ac:spMkLst>
            <pc:docMk/>
            <pc:sldMk cId="3100200206" sldId="276"/>
            <ac:spMk id="9" creationId="{9E553C09-54E4-334D-F844-F8D70E9A9BF2}"/>
          </ac:spMkLst>
        </pc:spChg>
      </pc:sldChg>
      <pc:sldChg chg="addSp delSp modSp add replId">
        <pc:chgData name="Elise Bosset" userId="S::elise.bosset@u-bourgogne.fr::0d18e401-b3d8-43e8-8734-ea959fd20a1f" providerId="AD" clId="Web-{153D0B78-271D-44A8-9BCB-1272AE5DCB2A}" dt="2025-01-27T15:05:21.283" v="731" actId="20577"/>
        <pc:sldMkLst>
          <pc:docMk/>
          <pc:sldMk cId="2833624634" sldId="277"/>
        </pc:sldMkLst>
        <pc:spChg chg="add mod">
          <ac:chgData name="Elise Bosset" userId="S::elise.bosset@u-bourgogne.fr::0d18e401-b3d8-43e8-8734-ea959fd20a1f" providerId="AD" clId="Web-{153D0B78-271D-44A8-9BCB-1272AE5DCB2A}" dt="2025-01-27T14:43:44.044" v="231"/>
          <ac:spMkLst>
            <pc:docMk/>
            <pc:sldMk cId="2833624634" sldId="277"/>
            <ac:spMk id="3" creationId="{F0877EF2-90A7-7BF1-1CD8-97D09B43CBF5}"/>
          </ac:spMkLst>
        </pc:spChg>
        <pc:spChg chg="mod">
          <ac:chgData name="Elise Bosset" userId="S::elise.bosset@u-bourgogne.fr::0d18e401-b3d8-43e8-8734-ea959fd20a1f" providerId="AD" clId="Web-{153D0B78-271D-44A8-9BCB-1272AE5DCB2A}" dt="2025-01-27T14:44:28.202" v="256" actId="20577"/>
          <ac:spMkLst>
            <pc:docMk/>
            <pc:sldMk cId="2833624634" sldId="277"/>
            <ac:spMk id="5" creationId="{59C5949E-1B52-4F5B-972A-0DE59008C761}"/>
          </ac:spMkLst>
        </pc:spChg>
        <pc:spChg chg="mod">
          <ac:chgData name="Elise Bosset" userId="S::elise.bosset@u-bourgogne.fr::0d18e401-b3d8-43e8-8734-ea959fd20a1f" providerId="AD" clId="Web-{153D0B78-271D-44A8-9BCB-1272AE5DCB2A}" dt="2025-01-27T15:05:21.283" v="731" actId="20577"/>
          <ac:spMkLst>
            <pc:docMk/>
            <pc:sldMk cId="2833624634" sldId="277"/>
            <ac:spMk id="6" creationId="{0123EC14-3CD9-434D-ACA2-C693B01DA95E}"/>
          </ac:spMkLst>
        </pc:spChg>
        <pc:spChg chg="del">
          <ac:chgData name="Elise Bosset" userId="S::elise.bosset@u-bourgogne.fr::0d18e401-b3d8-43e8-8734-ea959fd20a1f" providerId="AD" clId="Web-{153D0B78-271D-44A8-9BCB-1272AE5DCB2A}" dt="2025-01-27T14:43:44.044" v="231"/>
          <ac:spMkLst>
            <pc:docMk/>
            <pc:sldMk cId="2833624634" sldId="277"/>
            <ac:spMk id="7" creationId="{36BA9F3B-63B8-410C-A632-003A335CACDE}"/>
          </ac:spMkLst>
        </pc:spChg>
      </pc:sldChg>
      <pc:sldChg chg="addSp delSp modSp add replId">
        <pc:chgData name="Elise Bosset" userId="S::elise.bosset@u-bourgogne.fr::0d18e401-b3d8-43e8-8734-ea959fd20a1f" providerId="AD" clId="Web-{153D0B78-271D-44A8-9BCB-1272AE5DCB2A}" dt="2025-01-27T14:50:18.669" v="512" actId="14100"/>
        <pc:sldMkLst>
          <pc:docMk/>
          <pc:sldMk cId="911751497" sldId="278"/>
        </pc:sldMkLst>
        <pc:spChg chg="add del mod">
          <ac:chgData name="Elise Bosset" userId="S::elise.bosset@u-bourgogne.fr::0d18e401-b3d8-43e8-8734-ea959fd20a1f" providerId="AD" clId="Web-{153D0B78-271D-44A8-9BCB-1272AE5DCB2A}" dt="2025-01-27T14:47:13.959" v="397"/>
          <ac:spMkLst>
            <pc:docMk/>
            <pc:sldMk cId="911751497" sldId="278"/>
            <ac:spMk id="3" creationId="{F9CFA1AB-C6FE-F5B6-0E93-4035C5DBCC8D}"/>
          </ac:spMkLst>
        </pc:spChg>
        <pc:spChg chg="mod">
          <ac:chgData name="Elise Bosset" userId="S::elise.bosset@u-bourgogne.fr::0d18e401-b3d8-43e8-8734-ea959fd20a1f" providerId="AD" clId="Web-{153D0B78-271D-44A8-9BCB-1272AE5DCB2A}" dt="2025-01-27T14:45:25.220" v="300" actId="14100"/>
          <ac:spMkLst>
            <pc:docMk/>
            <pc:sldMk cId="911751497" sldId="278"/>
            <ac:spMk id="5" creationId="{59C5949E-1B52-4F5B-972A-0DE59008C761}"/>
          </ac:spMkLst>
        </pc:spChg>
        <pc:spChg chg="mod">
          <ac:chgData name="Elise Bosset" userId="S::elise.bosset@u-bourgogne.fr::0d18e401-b3d8-43e8-8734-ea959fd20a1f" providerId="AD" clId="Web-{153D0B78-271D-44A8-9BCB-1272AE5DCB2A}" dt="2025-01-27T14:50:18.669" v="512" actId="14100"/>
          <ac:spMkLst>
            <pc:docMk/>
            <pc:sldMk cId="911751497" sldId="278"/>
            <ac:spMk id="6" creationId="{0123EC14-3CD9-434D-ACA2-C693B01DA95E}"/>
          </ac:spMkLst>
        </pc:spChg>
        <pc:spChg chg="del">
          <ac:chgData name="Elise Bosset" userId="S::elise.bosset@u-bourgogne.fr::0d18e401-b3d8-43e8-8734-ea959fd20a1f" providerId="AD" clId="Web-{153D0B78-271D-44A8-9BCB-1272AE5DCB2A}" dt="2025-01-27T14:47:11.459" v="396"/>
          <ac:spMkLst>
            <pc:docMk/>
            <pc:sldMk cId="911751497" sldId="278"/>
            <ac:spMk id="7" creationId="{36BA9F3B-63B8-410C-A632-003A335CACDE}"/>
          </ac:spMkLst>
        </pc:spChg>
      </pc:sldChg>
      <pc:sldChg chg="addSp delSp modSp add replId">
        <pc:chgData name="Elise Bosset" userId="S::elise.bosset@u-bourgogne.fr::0d18e401-b3d8-43e8-8734-ea959fd20a1f" providerId="AD" clId="Web-{153D0B78-271D-44A8-9BCB-1272AE5DCB2A}" dt="2025-01-27T14:59:26.550" v="623" actId="20577"/>
        <pc:sldMkLst>
          <pc:docMk/>
          <pc:sldMk cId="3447423453" sldId="279"/>
        </pc:sldMkLst>
        <pc:spChg chg="add del mod">
          <ac:chgData name="Elise Bosset" userId="S::elise.bosset@u-bourgogne.fr::0d18e401-b3d8-43e8-8734-ea959fd20a1f" providerId="AD" clId="Web-{153D0B78-271D-44A8-9BCB-1272AE5DCB2A}" dt="2025-01-27T14:50:47.389" v="515"/>
          <ac:spMkLst>
            <pc:docMk/>
            <pc:sldMk cId="3447423453" sldId="279"/>
            <ac:spMk id="3" creationId="{5ADD2B55-6EEF-80DF-9609-E6DAE6C8A94C}"/>
          </ac:spMkLst>
        </pc:spChg>
        <pc:spChg chg="mod">
          <ac:chgData name="Elise Bosset" userId="S::elise.bosset@u-bourgogne.fr::0d18e401-b3d8-43e8-8734-ea959fd20a1f" providerId="AD" clId="Web-{153D0B78-271D-44A8-9BCB-1272AE5DCB2A}" dt="2025-01-27T14:59:26.550" v="623" actId="20577"/>
          <ac:spMkLst>
            <pc:docMk/>
            <pc:sldMk cId="3447423453" sldId="279"/>
            <ac:spMk id="5" creationId="{59C5949E-1B52-4F5B-972A-0DE59008C761}"/>
          </ac:spMkLst>
        </pc:spChg>
        <pc:spChg chg="del">
          <ac:chgData name="Elise Bosset" userId="S::elise.bosset@u-bourgogne.fr::0d18e401-b3d8-43e8-8734-ea959fd20a1f" providerId="AD" clId="Web-{153D0B78-271D-44A8-9BCB-1272AE5DCB2A}" dt="2025-01-27T14:50:36.935" v="514"/>
          <ac:spMkLst>
            <pc:docMk/>
            <pc:sldMk cId="3447423453" sldId="279"/>
            <ac:spMk id="6" creationId="{0123EC14-3CD9-434D-ACA2-C693B01DA95E}"/>
          </ac:spMkLst>
        </pc:spChg>
        <pc:spChg chg="add mod">
          <ac:chgData name="Elise Bosset" userId="S::elise.bosset@u-bourgogne.fr::0d18e401-b3d8-43e8-8734-ea959fd20a1f" providerId="AD" clId="Web-{153D0B78-271D-44A8-9BCB-1272AE5DCB2A}" dt="2025-01-27T14:51:02.718" v="529" actId="20577"/>
          <ac:spMkLst>
            <pc:docMk/>
            <pc:sldMk cId="3447423453" sldId="279"/>
            <ac:spMk id="8" creationId="{5F4594D4-FE81-21D0-9F86-997B61D7BBFE}"/>
          </ac:spMkLst>
        </pc:spChg>
        <pc:spChg chg="add mod">
          <ac:chgData name="Elise Bosset" userId="S::elise.bosset@u-bourgogne.fr::0d18e401-b3d8-43e8-8734-ea959fd20a1f" providerId="AD" clId="Web-{153D0B78-271D-44A8-9BCB-1272AE5DCB2A}" dt="2025-01-27T14:55:37.057" v="599" actId="20577"/>
          <ac:spMkLst>
            <pc:docMk/>
            <pc:sldMk cId="3447423453" sldId="279"/>
            <ac:spMk id="10" creationId="{21AD4F61-D018-FC27-1618-60F13CD4F0B8}"/>
          </ac:spMkLst>
        </pc:spChg>
        <pc:spChg chg="add mod">
          <ac:chgData name="Elise Bosset" userId="S::elise.bosset@u-bourgogne.fr::0d18e401-b3d8-43e8-8734-ea959fd20a1f" providerId="AD" clId="Web-{153D0B78-271D-44A8-9BCB-1272AE5DCB2A}" dt="2025-01-27T14:51:04.718" v="530" actId="20577"/>
          <ac:spMkLst>
            <pc:docMk/>
            <pc:sldMk cId="3447423453" sldId="279"/>
            <ac:spMk id="12" creationId="{E0B96AB5-0F9C-60C7-0DD6-01E434749B7C}"/>
          </ac:spMkLst>
        </pc:spChg>
      </pc:sldChg>
      <pc:sldChg chg="addSp delSp modSp add replId">
        <pc:chgData name="Elise Bosset" userId="S::elise.bosset@u-bourgogne.fr::0d18e401-b3d8-43e8-8734-ea959fd20a1f" providerId="AD" clId="Web-{153D0B78-271D-44A8-9BCB-1272AE5DCB2A}" dt="2025-01-27T15:03:31.122" v="681" actId="20577"/>
        <pc:sldMkLst>
          <pc:docMk/>
          <pc:sldMk cId="3191684298" sldId="280"/>
        </pc:sldMkLst>
        <pc:spChg chg="add mod">
          <ac:chgData name="Elise Bosset" userId="S::elise.bosset@u-bourgogne.fr::0d18e401-b3d8-43e8-8734-ea959fd20a1f" providerId="AD" clId="Web-{153D0B78-271D-44A8-9BCB-1272AE5DCB2A}" dt="2025-01-27T15:03:05.543" v="679"/>
          <ac:spMkLst>
            <pc:docMk/>
            <pc:sldMk cId="3191684298" sldId="280"/>
            <ac:spMk id="3" creationId="{491C0D6A-BBB1-2790-49FB-CAF18C40EEA3}"/>
          </ac:spMkLst>
        </pc:spChg>
        <pc:spChg chg="mod">
          <ac:chgData name="Elise Bosset" userId="S::elise.bosset@u-bourgogne.fr::0d18e401-b3d8-43e8-8734-ea959fd20a1f" providerId="AD" clId="Web-{153D0B78-271D-44A8-9BCB-1272AE5DCB2A}" dt="2025-01-27T15:03:31.122" v="681" actId="20577"/>
          <ac:spMkLst>
            <pc:docMk/>
            <pc:sldMk cId="3191684298" sldId="280"/>
            <ac:spMk id="5" creationId="{59C5949E-1B52-4F5B-972A-0DE59008C761}"/>
          </ac:spMkLst>
        </pc:spChg>
        <pc:spChg chg="add mod">
          <ac:chgData name="Elise Bosset" userId="S::elise.bosset@u-bourgogne.fr::0d18e401-b3d8-43e8-8734-ea959fd20a1f" providerId="AD" clId="Web-{153D0B78-271D-44A8-9BCB-1272AE5DCB2A}" dt="2025-01-27T15:03:05.606" v="680"/>
          <ac:spMkLst>
            <pc:docMk/>
            <pc:sldMk cId="3191684298" sldId="280"/>
            <ac:spMk id="7" creationId="{644FFAD0-2172-F44A-9C74-B68F105CE3AA}"/>
          </ac:spMkLst>
        </pc:spChg>
        <pc:spChg chg="del">
          <ac:chgData name="Elise Bosset" userId="S::elise.bosset@u-bourgogne.fr::0d18e401-b3d8-43e8-8734-ea959fd20a1f" providerId="AD" clId="Web-{153D0B78-271D-44A8-9BCB-1272AE5DCB2A}" dt="2025-01-27T15:03:05.606" v="680"/>
          <ac:spMkLst>
            <pc:docMk/>
            <pc:sldMk cId="3191684298" sldId="280"/>
            <ac:spMk id="8" creationId="{5F4594D4-FE81-21D0-9F86-997B61D7BBFE}"/>
          </ac:spMkLst>
        </pc:spChg>
        <pc:spChg chg="del">
          <ac:chgData name="Elise Bosset" userId="S::elise.bosset@u-bourgogne.fr::0d18e401-b3d8-43e8-8734-ea959fd20a1f" providerId="AD" clId="Web-{153D0B78-271D-44A8-9BCB-1272AE5DCB2A}" dt="2025-01-27T15:03:05.543" v="679"/>
          <ac:spMkLst>
            <pc:docMk/>
            <pc:sldMk cId="3191684298" sldId="280"/>
            <ac:spMk id="10" creationId="{21AD4F61-D018-FC27-1618-60F13CD4F0B8}"/>
          </ac:spMkLst>
        </pc:spChg>
        <pc:spChg chg="del">
          <ac:chgData name="Elise Bosset" userId="S::elise.bosset@u-bourgogne.fr::0d18e401-b3d8-43e8-8734-ea959fd20a1f" providerId="AD" clId="Web-{153D0B78-271D-44A8-9BCB-1272AE5DCB2A}" dt="2025-01-27T15:03:05.466" v="678"/>
          <ac:spMkLst>
            <pc:docMk/>
            <pc:sldMk cId="3191684298" sldId="280"/>
            <ac:spMk id="12" creationId="{E0B96AB5-0F9C-60C7-0DD6-01E434749B7C}"/>
          </ac:spMkLst>
        </pc:spChg>
      </pc:sldChg>
      <pc:sldChg chg="addSp delSp modSp add replId">
        <pc:chgData name="Elise Bosset" userId="S::elise.bosset@u-bourgogne.fr::0d18e401-b3d8-43e8-8734-ea959fd20a1f" providerId="AD" clId="Web-{153D0B78-271D-44A8-9BCB-1272AE5DCB2A}" dt="2025-01-27T15:04:34.156" v="710" actId="20577"/>
        <pc:sldMkLst>
          <pc:docMk/>
          <pc:sldMk cId="988208160" sldId="281"/>
        </pc:sldMkLst>
        <pc:spChg chg="add mod">
          <ac:chgData name="Elise Bosset" userId="S::elise.bosset@u-bourgogne.fr::0d18e401-b3d8-43e8-8734-ea959fd20a1f" providerId="AD" clId="Web-{153D0B78-271D-44A8-9BCB-1272AE5DCB2A}" dt="2025-01-27T15:04:01.014" v="707"/>
          <ac:spMkLst>
            <pc:docMk/>
            <pc:sldMk cId="988208160" sldId="281"/>
            <ac:spMk id="3" creationId="{FC1EC3F4-F9B1-5FF8-A8DD-CBE77546ACB3}"/>
          </ac:spMkLst>
        </pc:spChg>
        <pc:spChg chg="mod">
          <ac:chgData name="Elise Bosset" userId="S::elise.bosset@u-bourgogne.fr::0d18e401-b3d8-43e8-8734-ea959fd20a1f" providerId="AD" clId="Web-{153D0B78-271D-44A8-9BCB-1272AE5DCB2A}" dt="2025-01-27T15:03:56.642" v="705" actId="20577"/>
          <ac:spMkLst>
            <pc:docMk/>
            <pc:sldMk cId="988208160" sldId="281"/>
            <ac:spMk id="5" creationId="{59C5949E-1B52-4F5B-972A-0DE59008C761}"/>
          </ac:spMkLst>
        </pc:spChg>
        <pc:spChg chg="add mod">
          <ac:chgData name="Elise Bosset" userId="S::elise.bosset@u-bourgogne.fr::0d18e401-b3d8-43e8-8734-ea959fd20a1f" providerId="AD" clId="Web-{153D0B78-271D-44A8-9BCB-1272AE5DCB2A}" dt="2025-01-27T15:04:34.156" v="710" actId="20577"/>
          <ac:spMkLst>
            <pc:docMk/>
            <pc:sldMk cId="988208160" sldId="281"/>
            <ac:spMk id="7" creationId="{DAC9FFD3-626D-9BE9-12DA-EB5CF4BB5D5E}"/>
          </ac:spMkLst>
        </pc:spChg>
        <pc:spChg chg="del">
          <ac:chgData name="Elise Bosset" userId="S::elise.bosset@u-bourgogne.fr::0d18e401-b3d8-43e8-8734-ea959fd20a1f" providerId="AD" clId="Web-{153D0B78-271D-44A8-9BCB-1272AE5DCB2A}" dt="2025-01-27T15:04:01.061" v="708"/>
          <ac:spMkLst>
            <pc:docMk/>
            <pc:sldMk cId="988208160" sldId="281"/>
            <ac:spMk id="8" creationId="{5F4594D4-FE81-21D0-9F86-997B61D7BBFE}"/>
          </ac:spMkLst>
        </pc:spChg>
        <pc:spChg chg="del">
          <ac:chgData name="Elise Bosset" userId="S::elise.bosset@u-bourgogne.fr::0d18e401-b3d8-43e8-8734-ea959fd20a1f" providerId="AD" clId="Web-{153D0B78-271D-44A8-9BCB-1272AE5DCB2A}" dt="2025-01-27T15:04:01.014" v="707"/>
          <ac:spMkLst>
            <pc:docMk/>
            <pc:sldMk cId="988208160" sldId="281"/>
            <ac:spMk id="10" creationId="{21AD4F61-D018-FC27-1618-60F13CD4F0B8}"/>
          </ac:spMkLst>
        </pc:spChg>
        <pc:spChg chg="del">
          <ac:chgData name="Elise Bosset" userId="S::elise.bosset@u-bourgogne.fr::0d18e401-b3d8-43e8-8734-ea959fd20a1f" providerId="AD" clId="Web-{153D0B78-271D-44A8-9BCB-1272AE5DCB2A}" dt="2025-01-27T15:04:00.936" v="706"/>
          <ac:spMkLst>
            <pc:docMk/>
            <pc:sldMk cId="988208160" sldId="281"/>
            <ac:spMk id="12" creationId="{E0B96AB5-0F9C-60C7-0DD6-01E434749B7C}"/>
          </ac:spMkLst>
        </pc:spChg>
      </pc:sldChg>
      <pc:sldChg chg="addSp delSp modSp add del replId">
        <pc:chgData name="Elise Bosset" userId="S::elise.bosset@u-bourgogne.fr::0d18e401-b3d8-43e8-8734-ea959fd20a1f" providerId="AD" clId="Web-{153D0B78-271D-44A8-9BCB-1272AE5DCB2A}" dt="2025-01-27T15:11:18.563" v="738"/>
        <pc:sldMkLst>
          <pc:docMk/>
          <pc:sldMk cId="2066511436" sldId="282"/>
        </pc:sldMkLst>
        <pc:spChg chg="del">
          <ac:chgData name="Elise Bosset" userId="S::elise.bosset@u-bourgogne.fr::0d18e401-b3d8-43e8-8734-ea959fd20a1f" providerId="AD" clId="Web-{153D0B78-271D-44A8-9BCB-1272AE5DCB2A}" dt="2025-01-27T15:11:06.140" v="734"/>
          <ac:spMkLst>
            <pc:docMk/>
            <pc:sldMk cId="2066511436" sldId="282"/>
            <ac:spMk id="3" creationId="{491C0D6A-BBB1-2790-49FB-CAF18C40EEA3}"/>
          </ac:spMkLst>
        </pc:spChg>
        <pc:spChg chg="mod">
          <ac:chgData name="Elise Bosset" userId="S::elise.bosset@u-bourgogne.fr::0d18e401-b3d8-43e8-8734-ea959fd20a1f" providerId="AD" clId="Web-{153D0B78-271D-44A8-9BCB-1272AE5DCB2A}" dt="2025-01-27T15:11:14.672" v="737" actId="20577"/>
          <ac:spMkLst>
            <pc:docMk/>
            <pc:sldMk cId="2066511436" sldId="282"/>
            <ac:spMk id="5" creationId="{59C5949E-1B52-4F5B-972A-0DE59008C761}"/>
          </ac:spMkLst>
        </pc:spChg>
        <pc:spChg chg="add mod">
          <ac:chgData name="Elise Bosset" userId="S::elise.bosset@u-bourgogne.fr::0d18e401-b3d8-43e8-8734-ea959fd20a1f" providerId="AD" clId="Web-{153D0B78-271D-44A8-9BCB-1272AE5DCB2A}" dt="2025-01-27T15:11:06.078" v="733"/>
          <ac:spMkLst>
            <pc:docMk/>
            <pc:sldMk cId="2066511436" sldId="282"/>
            <ac:spMk id="6" creationId="{5A70A798-A525-8513-FA41-5987E7D708A1}"/>
          </ac:spMkLst>
        </pc:spChg>
        <pc:spChg chg="del">
          <ac:chgData name="Elise Bosset" userId="S::elise.bosset@u-bourgogne.fr::0d18e401-b3d8-43e8-8734-ea959fd20a1f" providerId="AD" clId="Web-{153D0B78-271D-44A8-9BCB-1272AE5DCB2A}" dt="2025-01-27T15:11:06.078" v="733"/>
          <ac:spMkLst>
            <pc:docMk/>
            <pc:sldMk cId="2066511436" sldId="282"/>
            <ac:spMk id="7" creationId="{644FFAD0-2172-F44A-9C74-B68F105CE3AA}"/>
          </ac:spMkLst>
        </pc:spChg>
        <pc:spChg chg="add mod">
          <ac:chgData name="Elise Bosset" userId="S::elise.bosset@u-bourgogne.fr::0d18e401-b3d8-43e8-8734-ea959fd20a1f" providerId="AD" clId="Web-{153D0B78-271D-44A8-9BCB-1272AE5DCB2A}" dt="2025-01-27T15:11:06.140" v="734"/>
          <ac:spMkLst>
            <pc:docMk/>
            <pc:sldMk cId="2066511436" sldId="282"/>
            <ac:spMk id="9" creationId="{997FFF52-A72B-DD3B-7F75-B5A4763C856A}"/>
          </ac:spMkLst>
        </pc:spChg>
      </pc:sldChg>
    </pc:docChg>
  </pc:docChgLst>
  <pc:docChgLst>
    <pc:chgData name="Elise" userId="0d18e401-b3d8-43e8-8734-ea959fd20a1f" providerId="ADAL" clId="{BD38A0F4-9895-4957-BB9B-E5641E9C562B}"/>
    <pc:docChg chg="undo custSel addSld modSld sldOrd modMainMaster">
      <pc:chgData name="Elise" userId="0d18e401-b3d8-43e8-8734-ea959fd20a1f" providerId="ADAL" clId="{BD38A0F4-9895-4957-BB9B-E5641E9C562B}" dt="2025-01-29T14:11:04.334" v="3905" actId="478"/>
      <pc:docMkLst>
        <pc:docMk/>
      </pc:docMkLst>
      <pc:sldChg chg="modNotesTx">
        <pc:chgData name="Elise" userId="0d18e401-b3d8-43e8-8734-ea959fd20a1f" providerId="ADAL" clId="{BD38A0F4-9895-4957-BB9B-E5641E9C562B}" dt="2025-01-29T14:05:31.068" v="3891" actId="20577"/>
        <pc:sldMkLst>
          <pc:docMk/>
          <pc:sldMk cId="1849384159" sldId="260"/>
        </pc:sldMkLst>
      </pc:sldChg>
      <pc:sldChg chg="modSp mod">
        <pc:chgData name="Elise" userId="0d18e401-b3d8-43e8-8734-ea959fd20a1f" providerId="ADAL" clId="{BD38A0F4-9895-4957-BB9B-E5641E9C562B}" dt="2025-01-29T14:09:39.258" v="3892" actId="20577"/>
        <pc:sldMkLst>
          <pc:docMk/>
          <pc:sldMk cId="1807796856" sldId="267"/>
        </pc:sldMkLst>
        <pc:spChg chg="mod">
          <ac:chgData name="Elise" userId="0d18e401-b3d8-43e8-8734-ea959fd20a1f" providerId="ADAL" clId="{BD38A0F4-9895-4957-BB9B-E5641E9C562B}" dt="2025-01-29T14:09:39.258" v="3892" actId="20577"/>
          <ac:spMkLst>
            <pc:docMk/>
            <pc:sldMk cId="1807796856" sldId="267"/>
            <ac:spMk id="6" creationId="{481F9EC9-D825-4A92-8DFB-6ABCA5310EEC}"/>
          </ac:spMkLst>
        </pc:spChg>
      </pc:sldChg>
      <pc:sldChg chg="modSp mod">
        <pc:chgData name="Elise" userId="0d18e401-b3d8-43e8-8734-ea959fd20a1f" providerId="ADAL" clId="{BD38A0F4-9895-4957-BB9B-E5641E9C562B}" dt="2025-01-29T14:10:06.887" v="3894" actId="20577"/>
        <pc:sldMkLst>
          <pc:docMk/>
          <pc:sldMk cId="729889968" sldId="274"/>
        </pc:sldMkLst>
        <pc:spChg chg="mod">
          <ac:chgData name="Elise" userId="0d18e401-b3d8-43e8-8734-ea959fd20a1f" providerId="ADAL" clId="{BD38A0F4-9895-4957-BB9B-E5641E9C562B}" dt="2025-01-29T14:10:06.887" v="3894" actId="20577"/>
          <ac:spMkLst>
            <pc:docMk/>
            <pc:sldMk cId="729889968" sldId="274"/>
            <ac:spMk id="3" creationId="{75B3E2B9-0F29-4EB5-9DDB-F09FC0CE7E60}"/>
          </ac:spMkLst>
        </pc:spChg>
      </pc:sldChg>
      <pc:sldChg chg="delSp modSp mod modNotesTx">
        <pc:chgData name="Elise" userId="0d18e401-b3d8-43e8-8734-ea959fd20a1f" providerId="ADAL" clId="{BD38A0F4-9895-4957-BB9B-E5641E9C562B}" dt="2025-01-29T13:57:13.252" v="3472" actId="20577"/>
        <pc:sldMkLst>
          <pc:docMk/>
          <pc:sldMk cId="1797290407" sldId="275"/>
        </pc:sldMkLst>
        <pc:spChg chg="del">
          <ac:chgData name="Elise" userId="0d18e401-b3d8-43e8-8734-ea959fd20a1f" providerId="ADAL" clId="{BD38A0F4-9895-4957-BB9B-E5641E9C562B}" dt="2025-01-29T09:56:38.963" v="225" actId="478"/>
          <ac:spMkLst>
            <pc:docMk/>
            <pc:sldMk cId="1797290407" sldId="275"/>
            <ac:spMk id="4" creationId="{EE6102E4-AB3E-4ABA-ABDD-C670261F08F3}"/>
          </ac:spMkLst>
        </pc:spChg>
        <pc:spChg chg="mod">
          <ac:chgData name="Elise" userId="0d18e401-b3d8-43e8-8734-ea959fd20a1f" providerId="ADAL" clId="{BD38A0F4-9895-4957-BB9B-E5641E9C562B}" dt="2025-01-29T08:04:34.705" v="83" actId="20577"/>
          <ac:spMkLst>
            <pc:docMk/>
            <pc:sldMk cId="1797290407" sldId="275"/>
            <ac:spMk id="8" creationId="{A66A1FCD-14AA-B0EB-0748-3E3C295D8ADF}"/>
          </ac:spMkLst>
        </pc:spChg>
      </pc:sldChg>
      <pc:sldChg chg="delSp modSp mod modNotesTx">
        <pc:chgData name="Elise" userId="0d18e401-b3d8-43e8-8734-ea959fd20a1f" providerId="ADAL" clId="{BD38A0F4-9895-4957-BB9B-E5641E9C562B}" dt="2025-01-29T13:58:01.482" v="3490" actId="20577"/>
        <pc:sldMkLst>
          <pc:docMk/>
          <pc:sldMk cId="3100200206" sldId="276"/>
        </pc:sldMkLst>
        <pc:spChg chg="del">
          <ac:chgData name="Elise" userId="0d18e401-b3d8-43e8-8734-ea959fd20a1f" providerId="ADAL" clId="{BD38A0F4-9895-4957-BB9B-E5641E9C562B}" dt="2025-01-29T09:56:44.278" v="226" actId="478"/>
          <ac:spMkLst>
            <pc:docMk/>
            <pc:sldMk cId="3100200206" sldId="276"/>
            <ac:spMk id="4" creationId="{EE6102E4-AB3E-4ABA-ABDD-C670261F08F3}"/>
          </ac:spMkLst>
        </pc:spChg>
        <pc:spChg chg="mod">
          <ac:chgData name="Elise" userId="0d18e401-b3d8-43e8-8734-ea959fd20a1f" providerId="ADAL" clId="{BD38A0F4-9895-4957-BB9B-E5641E9C562B}" dt="2025-01-29T11:19:59.073" v="1814" actId="1035"/>
          <ac:spMkLst>
            <pc:docMk/>
            <pc:sldMk cId="3100200206" sldId="276"/>
            <ac:spMk id="9" creationId="{9E553C09-54E4-334D-F844-F8D70E9A9BF2}"/>
          </ac:spMkLst>
        </pc:spChg>
        <pc:graphicFrameChg chg="mod modGraphic">
          <ac:chgData name="Elise" userId="0d18e401-b3d8-43e8-8734-ea959fd20a1f" providerId="ADAL" clId="{BD38A0F4-9895-4957-BB9B-E5641E9C562B}" dt="2025-01-29T13:39:56.519" v="3447" actId="20577"/>
          <ac:graphicFrameMkLst>
            <pc:docMk/>
            <pc:sldMk cId="3100200206" sldId="276"/>
            <ac:graphicFrameMk id="8" creationId="{4FC953BF-678A-40A8-2848-CC53ECCA7AC2}"/>
          </ac:graphicFrameMkLst>
        </pc:graphicFrameChg>
        <pc:picChg chg="mod">
          <ac:chgData name="Elise" userId="0d18e401-b3d8-43e8-8734-ea959fd20a1f" providerId="ADAL" clId="{BD38A0F4-9895-4957-BB9B-E5641E9C562B}" dt="2025-01-29T11:19:59.073" v="1814" actId="1035"/>
          <ac:picMkLst>
            <pc:docMk/>
            <pc:sldMk cId="3100200206" sldId="276"/>
            <ac:picMk id="1341" creationId="{22B5F328-7693-8161-DFF3-31C651739206}"/>
          </ac:picMkLst>
        </pc:picChg>
      </pc:sldChg>
      <pc:sldChg chg="addSp delSp modSp mod modAnim">
        <pc:chgData name="Elise" userId="0d18e401-b3d8-43e8-8734-ea959fd20a1f" providerId="ADAL" clId="{BD38A0F4-9895-4957-BB9B-E5641E9C562B}" dt="2025-01-29T14:10:29.318" v="3895" actId="478"/>
        <pc:sldMkLst>
          <pc:docMk/>
          <pc:sldMk cId="2833624634" sldId="277"/>
        </pc:sldMkLst>
        <pc:spChg chg="del">
          <ac:chgData name="Elise" userId="0d18e401-b3d8-43e8-8734-ea959fd20a1f" providerId="ADAL" clId="{BD38A0F4-9895-4957-BB9B-E5641E9C562B}" dt="2025-01-29T10:40:23.981" v="808" actId="478"/>
          <ac:spMkLst>
            <pc:docMk/>
            <pc:sldMk cId="2833624634" sldId="277"/>
            <ac:spMk id="3" creationId="{F0877EF2-90A7-7BF1-1CD8-97D09B43CBF5}"/>
          </ac:spMkLst>
        </pc:spChg>
        <pc:spChg chg="del">
          <ac:chgData name="Elise" userId="0d18e401-b3d8-43e8-8734-ea959fd20a1f" providerId="ADAL" clId="{BD38A0F4-9895-4957-BB9B-E5641E9C562B}" dt="2025-01-29T09:56:49.436" v="227" actId="478"/>
          <ac:spMkLst>
            <pc:docMk/>
            <pc:sldMk cId="2833624634" sldId="277"/>
            <ac:spMk id="4" creationId="{EE6102E4-AB3E-4ABA-ABDD-C670261F08F3}"/>
          </ac:spMkLst>
        </pc:spChg>
        <pc:spChg chg="mod">
          <ac:chgData name="Elise" userId="0d18e401-b3d8-43e8-8734-ea959fd20a1f" providerId="ADAL" clId="{BD38A0F4-9895-4957-BB9B-E5641E9C562B}" dt="2025-01-29T10:52:10.023" v="1134" actId="1076"/>
          <ac:spMkLst>
            <pc:docMk/>
            <pc:sldMk cId="2833624634" sldId="277"/>
            <ac:spMk id="5" creationId="{59C5949E-1B52-4F5B-972A-0DE59008C761}"/>
          </ac:spMkLst>
        </pc:spChg>
        <pc:spChg chg="del">
          <ac:chgData name="Elise" userId="0d18e401-b3d8-43e8-8734-ea959fd20a1f" providerId="ADAL" clId="{BD38A0F4-9895-4957-BB9B-E5641E9C562B}" dt="2025-01-29T10:40:23.981" v="808" actId="478"/>
          <ac:spMkLst>
            <pc:docMk/>
            <pc:sldMk cId="2833624634" sldId="277"/>
            <ac:spMk id="6" creationId="{0123EC14-3CD9-434D-ACA2-C693B01DA95E}"/>
          </ac:spMkLst>
        </pc:spChg>
        <pc:spChg chg="add del mod">
          <ac:chgData name="Elise" userId="0d18e401-b3d8-43e8-8734-ea959fd20a1f" providerId="ADAL" clId="{BD38A0F4-9895-4957-BB9B-E5641E9C562B}" dt="2025-01-29T13:55:26.758" v="3463" actId="478"/>
          <ac:spMkLst>
            <pc:docMk/>
            <pc:sldMk cId="2833624634" sldId="277"/>
            <ac:spMk id="7" creationId="{B9333B06-2E1F-4416-9720-1157FEEDA585}"/>
          </ac:spMkLst>
        </pc:spChg>
        <pc:spChg chg="add del mod">
          <ac:chgData name="Elise" userId="0d18e401-b3d8-43e8-8734-ea959fd20a1f" providerId="ADAL" clId="{BD38A0F4-9895-4957-BB9B-E5641E9C562B}" dt="2025-01-29T10:42:59.054" v="973" actId="478"/>
          <ac:spMkLst>
            <pc:docMk/>
            <pc:sldMk cId="2833624634" sldId="277"/>
            <ac:spMk id="9" creationId="{455FDF83-33B8-4BF9-AC1D-9213DE03D644}"/>
          </ac:spMkLst>
        </pc:spChg>
        <pc:spChg chg="add mod">
          <ac:chgData name="Elise" userId="0d18e401-b3d8-43e8-8734-ea959fd20a1f" providerId="ADAL" clId="{BD38A0F4-9895-4957-BB9B-E5641E9C562B}" dt="2025-01-29T11:56:56.978" v="2764" actId="1038"/>
          <ac:spMkLst>
            <pc:docMk/>
            <pc:sldMk cId="2833624634" sldId="277"/>
            <ac:spMk id="10" creationId="{1F9BB040-B397-48E3-87EF-4F5E624D61EC}"/>
          </ac:spMkLst>
        </pc:spChg>
        <pc:spChg chg="add mod">
          <ac:chgData name="Elise" userId="0d18e401-b3d8-43e8-8734-ea959fd20a1f" providerId="ADAL" clId="{BD38A0F4-9895-4957-BB9B-E5641E9C562B}" dt="2025-01-29T11:56:56.978" v="2764" actId="1038"/>
          <ac:spMkLst>
            <pc:docMk/>
            <pc:sldMk cId="2833624634" sldId="277"/>
            <ac:spMk id="11" creationId="{57BAA680-2CAF-4631-8E80-FFFAC991178D}"/>
          </ac:spMkLst>
        </pc:spChg>
        <pc:spChg chg="add mod">
          <ac:chgData name="Elise" userId="0d18e401-b3d8-43e8-8734-ea959fd20a1f" providerId="ADAL" clId="{BD38A0F4-9895-4957-BB9B-E5641E9C562B}" dt="2025-01-29T11:56:56.978" v="2764" actId="1038"/>
          <ac:spMkLst>
            <pc:docMk/>
            <pc:sldMk cId="2833624634" sldId="277"/>
            <ac:spMk id="12" creationId="{6CC8970D-974F-4A8B-88F4-E6E43F9908DC}"/>
          </ac:spMkLst>
        </pc:spChg>
        <pc:spChg chg="add mod">
          <ac:chgData name="Elise" userId="0d18e401-b3d8-43e8-8734-ea959fd20a1f" providerId="ADAL" clId="{BD38A0F4-9895-4957-BB9B-E5641E9C562B}" dt="2025-01-29T11:56:56.978" v="2764" actId="1038"/>
          <ac:spMkLst>
            <pc:docMk/>
            <pc:sldMk cId="2833624634" sldId="277"/>
            <ac:spMk id="18" creationId="{DC8849E0-CC0F-43C6-B4B8-54CAC087A8F8}"/>
          </ac:spMkLst>
        </pc:spChg>
        <pc:spChg chg="add mod">
          <ac:chgData name="Elise" userId="0d18e401-b3d8-43e8-8734-ea959fd20a1f" providerId="ADAL" clId="{BD38A0F4-9895-4957-BB9B-E5641E9C562B}" dt="2025-01-29T11:56:56.978" v="2764" actId="1038"/>
          <ac:spMkLst>
            <pc:docMk/>
            <pc:sldMk cId="2833624634" sldId="277"/>
            <ac:spMk id="19" creationId="{1D8A2F3C-2773-4B3F-BDB4-52C7B3DFDCAF}"/>
          </ac:spMkLst>
        </pc:spChg>
        <pc:spChg chg="add mod">
          <ac:chgData name="Elise" userId="0d18e401-b3d8-43e8-8734-ea959fd20a1f" providerId="ADAL" clId="{BD38A0F4-9895-4957-BB9B-E5641E9C562B}" dt="2025-01-29T11:56:56.978" v="2764" actId="1038"/>
          <ac:spMkLst>
            <pc:docMk/>
            <pc:sldMk cId="2833624634" sldId="277"/>
            <ac:spMk id="22" creationId="{898A27D1-0641-419A-B672-B1A034F73880}"/>
          </ac:spMkLst>
        </pc:spChg>
        <pc:spChg chg="add del mod">
          <ac:chgData name="Elise" userId="0d18e401-b3d8-43e8-8734-ea959fd20a1f" providerId="ADAL" clId="{BD38A0F4-9895-4957-BB9B-E5641E9C562B}" dt="2025-01-29T10:56:26.047" v="1303" actId="478"/>
          <ac:spMkLst>
            <pc:docMk/>
            <pc:sldMk cId="2833624634" sldId="277"/>
            <ac:spMk id="23" creationId="{3B6BB243-289B-4CAE-9067-3102C36963A5}"/>
          </ac:spMkLst>
        </pc:spChg>
        <pc:spChg chg="add del mod">
          <ac:chgData name="Elise" userId="0d18e401-b3d8-43e8-8734-ea959fd20a1f" providerId="ADAL" clId="{BD38A0F4-9895-4957-BB9B-E5641E9C562B}" dt="2025-01-29T10:56:49.379" v="1320" actId="478"/>
          <ac:spMkLst>
            <pc:docMk/>
            <pc:sldMk cId="2833624634" sldId="277"/>
            <ac:spMk id="24" creationId="{3AB36B8B-3E04-428A-8558-9452D7BEE897}"/>
          </ac:spMkLst>
        </pc:spChg>
        <pc:spChg chg="add del mod">
          <ac:chgData name="Elise" userId="0d18e401-b3d8-43e8-8734-ea959fd20a1f" providerId="ADAL" clId="{BD38A0F4-9895-4957-BB9B-E5641E9C562B}" dt="2025-01-29T10:56:47.477" v="1319" actId="478"/>
          <ac:spMkLst>
            <pc:docMk/>
            <pc:sldMk cId="2833624634" sldId="277"/>
            <ac:spMk id="25" creationId="{89D911CF-287C-4987-90DE-547B0DA0BB4F}"/>
          </ac:spMkLst>
        </pc:spChg>
        <pc:spChg chg="add del mod">
          <ac:chgData name="Elise" userId="0d18e401-b3d8-43e8-8734-ea959fd20a1f" providerId="ADAL" clId="{BD38A0F4-9895-4957-BB9B-E5641E9C562B}" dt="2025-01-29T11:41:36.729" v="2507" actId="478"/>
          <ac:spMkLst>
            <pc:docMk/>
            <pc:sldMk cId="2833624634" sldId="277"/>
            <ac:spMk id="27" creationId="{EEB0186B-21B0-44BA-9D26-73DB4C05CEDC}"/>
          </ac:spMkLst>
        </pc:spChg>
        <pc:spChg chg="add del mod">
          <ac:chgData name="Elise" userId="0d18e401-b3d8-43e8-8734-ea959fd20a1f" providerId="ADAL" clId="{BD38A0F4-9895-4957-BB9B-E5641E9C562B}" dt="2025-01-29T11:41:30.452" v="2505"/>
          <ac:spMkLst>
            <pc:docMk/>
            <pc:sldMk cId="2833624634" sldId="277"/>
            <ac:spMk id="28" creationId="{46E9C6A5-E1D8-4FDE-9E32-074B6B8C7F27}"/>
          </ac:spMkLst>
        </pc:spChg>
        <pc:spChg chg="add del mod">
          <ac:chgData name="Elise" userId="0d18e401-b3d8-43e8-8734-ea959fd20a1f" providerId="ADAL" clId="{BD38A0F4-9895-4957-BB9B-E5641E9C562B}" dt="2025-01-29T14:10:29.318" v="3895" actId="478"/>
          <ac:spMkLst>
            <pc:docMk/>
            <pc:sldMk cId="2833624634" sldId="277"/>
            <ac:spMk id="31" creationId="{4FD717CD-CE4C-4C5B-88E4-2E912505F862}"/>
          </ac:spMkLst>
        </pc:spChg>
        <pc:picChg chg="add mod">
          <ac:chgData name="Elise" userId="0d18e401-b3d8-43e8-8734-ea959fd20a1f" providerId="ADAL" clId="{BD38A0F4-9895-4957-BB9B-E5641E9C562B}" dt="2025-01-29T11:56:56.978" v="2764" actId="1038"/>
          <ac:picMkLst>
            <pc:docMk/>
            <pc:sldMk cId="2833624634" sldId="277"/>
            <ac:picMk id="14" creationId="{D49F3E15-7E59-41F3-B524-8A951277CA9D}"/>
          </ac:picMkLst>
        </pc:picChg>
        <pc:picChg chg="add del mod">
          <ac:chgData name="Elise" userId="0d18e401-b3d8-43e8-8734-ea959fd20a1f" providerId="ADAL" clId="{BD38A0F4-9895-4957-BB9B-E5641E9C562B}" dt="2025-01-29T11:04:25.004" v="1646" actId="478"/>
          <ac:picMkLst>
            <pc:docMk/>
            <pc:sldMk cId="2833624634" sldId="277"/>
            <ac:picMk id="16" creationId="{DE4E5159-E1E3-4BB4-A899-7897A7F2368F}"/>
          </ac:picMkLst>
        </pc:picChg>
        <pc:picChg chg="add mod">
          <ac:chgData name="Elise" userId="0d18e401-b3d8-43e8-8734-ea959fd20a1f" providerId="ADAL" clId="{BD38A0F4-9895-4957-BB9B-E5641E9C562B}" dt="2025-01-29T11:56:56.978" v="2764" actId="1038"/>
          <ac:picMkLst>
            <pc:docMk/>
            <pc:sldMk cId="2833624634" sldId="277"/>
            <ac:picMk id="17" creationId="{A1D3D20E-8A23-42B3-8367-8ABF1A15B9A4}"/>
          </ac:picMkLst>
        </pc:picChg>
        <pc:picChg chg="add mod">
          <ac:chgData name="Elise" userId="0d18e401-b3d8-43e8-8734-ea959fd20a1f" providerId="ADAL" clId="{BD38A0F4-9895-4957-BB9B-E5641E9C562B}" dt="2025-01-29T11:56:56.978" v="2764" actId="1038"/>
          <ac:picMkLst>
            <pc:docMk/>
            <pc:sldMk cId="2833624634" sldId="277"/>
            <ac:picMk id="20" creationId="{D4666817-E095-4E51-85FF-5FB607895F22}"/>
          </ac:picMkLst>
        </pc:picChg>
        <pc:picChg chg="add mod">
          <ac:chgData name="Elise" userId="0d18e401-b3d8-43e8-8734-ea959fd20a1f" providerId="ADAL" clId="{BD38A0F4-9895-4957-BB9B-E5641E9C562B}" dt="2025-01-29T11:56:56.978" v="2764" actId="1038"/>
          <ac:picMkLst>
            <pc:docMk/>
            <pc:sldMk cId="2833624634" sldId="277"/>
            <ac:picMk id="21" creationId="{5C6119EC-7260-4AF0-A5FC-52B77073DB65}"/>
          </ac:picMkLst>
        </pc:picChg>
        <pc:picChg chg="add mod">
          <ac:chgData name="Elise" userId="0d18e401-b3d8-43e8-8734-ea959fd20a1f" providerId="ADAL" clId="{BD38A0F4-9895-4957-BB9B-E5641E9C562B}" dt="2025-01-29T11:56:56.978" v="2764" actId="1038"/>
          <ac:picMkLst>
            <pc:docMk/>
            <pc:sldMk cId="2833624634" sldId="277"/>
            <ac:picMk id="29" creationId="{9A570A19-01DE-4CD4-821D-1174B3021405}"/>
          </ac:picMkLst>
        </pc:picChg>
      </pc:sldChg>
      <pc:sldChg chg="addSp delSp modSp mod modAnim">
        <pc:chgData name="Elise" userId="0d18e401-b3d8-43e8-8734-ea959fd20a1f" providerId="ADAL" clId="{BD38A0F4-9895-4957-BB9B-E5641E9C562B}" dt="2025-01-29T13:48:44.146" v="3458" actId="14100"/>
        <pc:sldMkLst>
          <pc:docMk/>
          <pc:sldMk cId="911751497" sldId="278"/>
        </pc:sldMkLst>
        <pc:spChg chg="del">
          <ac:chgData name="Elise" userId="0d18e401-b3d8-43e8-8734-ea959fd20a1f" providerId="ADAL" clId="{BD38A0F4-9895-4957-BB9B-E5641E9C562B}" dt="2025-01-29T09:56:54.890" v="228" actId="478"/>
          <ac:spMkLst>
            <pc:docMk/>
            <pc:sldMk cId="911751497" sldId="278"/>
            <ac:spMk id="4" creationId="{EE6102E4-AB3E-4ABA-ABDD-C670261F08F3}"/>
          </ac:spMkLst>
        </pc:spChg>
        <pc:spChg chg="add mod">
          <ac:chgData name="Elise" userId="0d18e401-b3d8-43e8-8734-ea959fd20a1f" providerId="ADAL" clId="{BD38A0F4-9895-4957-BB9B-E5641E9C562B}" dt="2025-01-29T09:47:01.839" v="156" actId="1036"/>
          <ac:spMkLst>
            <pc:docMk/>
            <pc:sldMk cId="911751497" sldId="278"/>
            <ac:spMk id="10" creationId="{C232B1C9-5B6D-49A1-9ABB-70DCD42F5DA5}"/>
          </ac:spMkLst>
        </pc:spChg>
        <pc:spChg chg="mod">
          <ac:chgData name="Elise" userId="0d18e401-b3d8-43e8-8734-ea959fd20a1f" providerId="ADAL" clId="{BD38A0F4-9895-4957-BB9B-E5641E9C562B}" dt="2025-01-29T09:47:01.839" v="156" actId="1036"/>
          <ac:spMkLst>
            <pc:docMk/>
            <pc:sldMk cId="911751497" sldId="278"/>
            <ac:spMk id="656" creationId="{A40C818F-5267-E39A-1E0C-BBE08F614F83}"/>
          </ac:spMkLst>
        </pc:spChg>
        <pc:spChg chg="mod">
          <ac:chgData name="Elise" userId="0d18e401-b3d8-43e8-8734-ea959fd20a1f" providerId="ADAL" clId="{BD38A0F4-9895-4957-BB9B-E5641E9C562B}" dt="2025-01-29T09:47:01.839" v="156" actId="1036"/>
          <ac:spMkLst>
            <pc:docMk/>
            <pc:sldMk cId="911751497" sldId="278"/>
            <ac:spMk id="657" creationId="{99BFD956-588A-06F0-D081-3A4746F191E6}"/>
          </ac:spMkLst>
        </pc:spChg>
        <pc:spChg chg="mod">
          <ac:chgData name="Elise" userId="0d18e401-b3d8-43e8-8734-ea959fd20a1f" providerId="ADAL" clId="{BD38A0F4-9895-4957-BB9B-E5641E9C562B}" dt="2025-01-29T09:47:01.839" v="156" actId="1036"/>
          <ac:spMkLst>
            <pc:docMk/>
            <pc:sldMk cId="911751497" sldId="278"/>
            <ac:spMk id="658" creationId="{413B056B-EF7D-6312-4A60-7FE323D1AB24}"/>
          </ac:spMkLst>
        </pc:spChg>
        <pc:spChg chg="mod">
          <ac:chgData name="Elise" userId="0d18e401-b3d8-43e8-8734-ea959fd20a1f" providerId="ADAL" clId="{BD38A0F4-9895-4957-BB9B-E5641E9C562B}" dt="2025-01-29T13:48:44.146" v="3458" actId="14100"/>
          <ac:spMkLst>
            <pc:docMk/>
            <pc:sldMk cId="911751497" sldId="278"/>
            <ac:spMk id="659" creationId="{125C6D46-41EA-E71A-F786-4D995E506C8E}"/>
          </ac:spMkLst>
        </pc:spChg>
        <pc:spChg chg="mod">
          <ac:chgData name="Elise" userId="0d18e401-b3d8-43e8-8734-ea959fd20a1f" providerId="ADAL" clId="{BD38A0F4-9895-4957-BB9B-E5641E9C562B}" dt="2025-01-29T08:03:33.273" v="62" actId="20577"/>
          <ac:spMkLst>
            <pc:docMk/>
            <pc:sldMk cId="911751497" sldId="278"/>
            <ac:spMk id="661" creationId="{04AD4C61-9BB0-2FA6-8476-562FEC564E33}"/>
          </ac:spMkLst>
        </pc:spChg>
      </pc:sldChg>
      <pc:sldChg chg="addSp delSp modSp mod modAnim">
        <pc:chgData name="Elise" userId="0d18e401-b3d8-43e8-8734-ea959fd20a1f" providerId="ADAL" clId="{BD38A0F4-9895-4957-BB9B-E5641E9C562B}" dt="2025-01-29T11:59:28.944" v="2784" actId="20577"/>
        <pc:sldMkLst>
          <pc:docMk/>
          <pc:sldMk cId="3447423453" sldId="279"/>
        </pc:sldMkLst>
        <pc:spChg chg="del">
          <ac:chgData name="Elise" userId="0d18e401-b3d8-43e8-8734-ea959fd20a1f" providerId="ADAL" clId="{BD38A0F4-9895-4957-BB9B-E5641E9C562B}" dt="2025-01-29T09:56:58.324" v="229" actId="478"/>
          <ac:spMkLst>
            <pc:docMk/>
            <pc:sldMk cId="3447423453" sldId="279"/>
            <ac:spMk id="4" creationId="{EE6102E4-AB3E-4ABA-ABDD-C670261F08F3}"/>
          </ac:spMkLst>
        </pc:spChg>
        <pc:spChg chg="add mod">
          <ac:chgData name="Elise" userId="0d18e401-b3d8-43e8-8734-ea959fd20a1f" providerId="ADAL" clId="{BD38A0F4-9895-4957-BB9B-E5641E9C562B}" dt="2025-01-29T11:27:42.134" v="1881" actId="14100"/>
          <ac:spMkLst>
            <pc:docMk/>
            <pc:sldMk cId="3447423453" sldId="279"/>
            <ac:spMk id="7" creationId="{C20D9A8D-E597-4E87-972B-73DEFFDC43E0}"/>
          </ac:spMkLst>
        </pc:spChg>
        <pc:graphicFrameChg chg="mod">
          <ac:chgData name="Elise" userId="0d18e401-b3d8-43e8-8734-ea959fd20a1f" providerId="ADAL" clId="{BD38A0F4-9895-4957-BB9B-E5641E9C562B}" dt="2025-01-29T11:59:28.944" v="2784" actId="20577"/>
          <ac:graphicFrameMkLst>
            <pc:docMk/>
            <pc:sldMk cId="3447423453" sldId="279"/>
            <ac:graphicFrameMk id="3" creationId="{6B57A96A-CBA7-AC43-D9FC-0F43BD878C45}"/>
          </ac:graphicFrameMkLst>
        </pc:graphicFrameChg>
      </pc:sldChg>
      <pc:sldChg chg="delSp mod">
        <pc:chgData name="Elise" userId="0d18e401-b3d8-43e8-8734-ea959fd20a1f" providerId="ADAL" clId="{BD38A0F4-9895-4957-BB9B-E5641E9C562B}" dt="2025-01-29T09:57:08.125" v="231" actId="478"/>
        <pc:sldMkLst>
          <pc:docMk/>
          <pc:sldMk cId="3191684298" sldId="280"/>
        </pc:sldMkLst>
        <pc:spChg chg="del">
          <ac:chgData name="Elise" userId="0d18e401-b3d8-43e8-8734-ea959fd20a1f" providerId="ADAL" clId="{BD38A0F4-9895-4957-BB9B-E5641E9C562B}" dt="2025-01-29T09:57:08.125" v="231" actId="478"/>
          <ac:spMkLst>
            <pc:docMk/>
            <pc:sldMk cId="3191684298" sldId="280"/>
            <ac:spMk id="4" creationId="{EE6102E4-AB3E-4ABA-ABDD-C670261F08F3}"/>
          </ac:spMkLst>
        </pc:spChg>
      </pc:sldChg>
      <pc:sldChg chg="addSp delSp modSp mod modAnim">
        <pc:chgData name="Elise" userId="0d18e401-b3d8-43e8-8734-ea959fd20a1f" providerId="ADAL" clId="{BD38A0F4-9895-4957-BB9B-E5641E9C562B}" dt="2025-01-29T13:49:30.102" v="3459"/>
        <pc:sldMkLst>
          <pc:docMk/>
          <pc:sldMk cId="988208160" sldId="281"/>
        </pc:sldMkLst>
        <pc:spChg chg="del">
          <ac:chgData name="Elise" userId="0d18e401-b3d8-43e8-8734-ea959fd20a1f" providerId="ADAL" clId="{BD38A0F4-9895-4957-BB9B-E5641E9C562B}" dt="2025-01-29T09:57:03.836" v="230" actId="478"/>
          <ac:spMkLst>
            <pc:docMk/>
            <pc:sldMk cId="988208160" sldId="281"/>
            <ac:spMk id="4" creationId="{EE6102E4-AB3E-4ABA-ABDD-C670261F08F3}"/>
          </ac:spMkLst>
        </pc:spChg>
        <pc:spChg chg="add mod">
          <ac:chgData name="Elise" userId="0d18e401-b3d8-43e8-8734-ea959fd20a1f" providerId="ADAL" clId="{BD38A0F4-9895-4957-BB9B-E5641E9C562B}" dt="2025-01-29T13:32:47.976" v="3441" actId="1076"/>
          <ac:spMkLst>
            <pc:docMk/>
            <pc:sldMk cId="988208160" sldId="281"/>
            <ac:spMk id="6" creationId="{3944585A-07C3-4F85-9DBF-DC5EB15B280F}"/>
          </ac:spMkLst>
        </pc:spChg>
        <pc:spChg chg="mod">
          <ac:chgData name="Elise" userId="0d18e401-b3d8-43e8-8734-ea959fd20a1f" providerId="ADAL" clId="{BD38A0F4-9895-4957-BB9B-E5641E9C562B}" dt="2025-01-29T13:32:17.135" v="3436" actId="20577"/>
          <ac:spMkLst>
            <pc:docMk/>
            <pc:sldMk cId="988208160" sldId="281"/>
            <ac:spMk id="7" creationId="{DAC9FFD3-626D-9BE9-12DA-EB5CF4BB5D5E}"/>
          </ac:spMkLst>
        </pc:spChg>
      </pc:sldChg>
      <pc:sldChg chg="addSp delSp modSp add mod modAnim">
        <pc:chgData name="Elise" userId="0d18e401-b3d8-43e8-8734-ea959fd20a1f" providerId="ADAL" clId="{BD38A0F4-9895-4957-BB9B-E5641E9C562B}" dt="2025-01-29T14:11:04.334" v="3905" actId="478"/>
        <pc:sldMkLst>
          <pc:docMk/>
          <pc:sldMk cId="84755240" sldId="282"/>
        </pc:sldMkLst>
        <pc:spChg chg="add del mod">
          <ac:chgData name="Elise" userId="0d18e401-b3d8-43e8-8734-ea959fd20a1f" providerId="ADAL" clId="{BD38A0F4-9895-4957-BB9B-E5641E9C562B}" dt="2025-01-29T11:43:50.647" v="2533" actId="478"/>
          <ac:spMkLst>
            <pc:docMk/>
            <pc:sldMk cId="84755240" sldId="282"/>
            <ac:spMk id="4" creationId="{28F01042-A73C-42DE-81A4-AAA63FB8DA99}"/>
          </ac:spMkLst>
        </pc:spChg>
        <pc:spChg chg="del">
          <ac:chgData name="Elise" userId="0d18e401-b3d8-43e8-8734-ea959fd20a1f" providerId="ADAL" clId="{BD38A0F4-9895-4957-BB9B-E5641E9C562B}" dt="2025-01-29T11:43:42.491" v="2531" actId="478"/>
          <ac:spMkLst>
            <pc:docMk/>
            <pc:sldMk cId="84755240" sldId="282"/>
            <ac:spMk id="7" creationId="{B9333B06-2E1F-4416-9720-1157FEEDA585}"/>
          </ac:spMkLst>
        </pc:spChg>
        <pc:spChg chg="del mod">
          <ac:chgData name="Elise" userId="0d18e401-b3d8-43e8-8734-ea959fd20a1f" providerId="ADAL" clId="{BD38A0F4-9895-4957-BB9B-E5641E9C562B}" dt="2025-01-29T11:48:47.924" v="2588" actId="478"/>
          <ac:spMkLst>
            <pc:docMk/>
            <pc:sldMk cId="84755240" sldId="282"/>
            <ac:spMk id="10" creationId="{1F9BB040-B397-48E3-87EF-4F5E624D61EC}"/>
          </ac:spMkLst>
        </pc:spChg>
        <pc:spChg chg="del">
          <ac:chgData name="Elise" userId="0d18e401-b3d8-43e8-8734-ea959fd20a1f" providerId="ADAL" clId="{BD38A0F4-9895-4957-BB9B-E5641E9C562B}" dt="2025-01-29T11:43:47.603" v="2532" actId="478"/>
          <ac:spMkLst>
            <pc:docMk/>
            <pc:sldMk cId="84755240" sldId="282"/>
            <ac:spMk id="11" creationId="{57BAA680-2CAF-4631-8E80-FFFAC991178D}"/>
          </ac:spMkLst>
        </pc:spChg>
        <pc:spChg chg="del">
          <ac:chgData name="Elise" userId="0d18e401-b3d8-43e8-8734-ea959fd20a1f" providerId="ADAL" clId="{BD38A0F4-9895-4957-BB9B-E5641E9C562B}" dt="2025-01-29T11:43:47.603" v="2532" actId="478"/>
          <ac:spMkLst>
            <pc:docMk/>
            <pc:sldMk cId="84755240" sldId="282"/>
            <ac:spMk id="12" creationId="{6CC8970D-974F-4A8B-88F4-E6E43F9908DC}"/>
          </ac:spMkLst>
        </pc:spChg>
        <pc:spChg chg="del mod">
          <ac:chgData name="Elise" userId="0d18e401-b3d8-43e8-8734-ea959fd20a1f" providerId="ADAL" clId="{BD38A0F4-9895-4957-BB9B-E5641E9C562B}" dt="2025-01-29T11:48:47.924" v="2588" actId="478"/>
          <ac:spMkLst>
            <pc:docMk/>
            <pc:sldMk cId="84755240" sldId="282"/>
            <ac:spMk id="18" creationId="{DC8849E0-CC0F-43C6-B4B8-54CAC087A8F8}"/>
          </ac:spMkLst>
        </pc:spChg>
        <pc:spChg chg="del">
          <ac:chgData name="Elise" userId="0d18e401-b3d8-43e8-8734-ea959fd20a1f" providerId="ADAL" clId="{BD38A0F4-9895-4957-BB9B-E5641E9C562B}" dt="2025-01-29T11:43:47.603" v="2532" actId="478"/>
          <ac:spMkLst>
            <pc:docMk/>
            <pc:sldMk cId="84755240" sldId="282"/>
            <ac:spMk id="19" creationId="{1D8A2F3C-2773-4B3F-BDB4-52C7B3DFDCAF}"/>
          </ac:spMkLst>
        </pc:spChg>
        <pc:spChg chg="del mod">
          <ac:chgData name="Elise" userId="0d18e401-b3d8-43e8-8734-ea959fd20a1f" providerId="ADAL" clId="{BD38A0F4-9895-4957-BB9B-E5641E9C562B}" dt="2025-01-29T11:48:47.924" v="2588" actId="478"/>
          <ac:spMkLst>
            <pc:docMk/>
            <pc:sldMk cId="84755240" sldId="282"/>
            <ac:spMk id="22" creationId="{898A27D1-0641-419A-B672-B1A034F73880}"/>
          </ac:spMkLst>
        </pc:spChg>
        <pc:spChg chg="del mod">
          <ac:chgData name="Elise" userId="0d18e401-b3d8-43e8-8734-ea959fd20a1f" providerId="ADAL" clId="{BD38A0F4-9895-4957-BB9B-E5641E9C562B}" dt="2025-01-29T14:11:04.334" v="3905" actId="478"/>
          <ac:spMkLst>
            <pc:docMk/>
            <pc:sldMk cId="84755240" sldId="282"/>
            <ac:spMk id="27" creationId="{EEB0186B-21B0-44BA-9D26-73DB4C05CEDC}"/>
          </ac:spMkLst>
        </pc:spChg>
        <pc:graphicFrameChg chg="add del modGraphic">
          <ac:chgData name="Elise" userId="0d18e401-b3d8-43e8-8734-ea959fd20a1f" providerId="ADAL" clId="{BD38A0F4-9895-4957-BB9B-E5641E9C562B}" dt="2025-01-29T11:46:05.477" v="2569" actId="478"/>
          <ac:graphicFrameMkLst>
            <pc:docMk/>
            <pc:sldMk cId="84755240" sldId="282"/>
            <ac:graphicFrameMk id="6" creationId="{EFEA4887-5C17-4F83-88EF-F2DEB70A013B}"/>
          </ac:graphicFrameMkLst>
        </pc:graphicFrameChg>
        <pc:graphicFrameChg chg="add del modGraphic">
          <ac:chgData name="Elise" userId="0d18e401-b3d8-43e8-8734-ea959fd20a1f" providerId="ADAL" clId="{BD38A0F4-9895-4957-BB9B-E5641E9C562B}" dt="2025-01-29T11:46:26.332" v="2571" actId="478"/>
          <ac:graphicFrameMkLst>
            <pc:docMk/>
            <pc:sldMk cId="84755240" sldId="282"/>
            <ac:graphicFrameMk id="8" creationId="{74A3DBF2-E214-439D-963B-7135806565FA}"/>
          </ac:graphicFrameMkLst>
        </pc:graphicFrameChg>
        <pc:graphicFrameChg chg="add mod modGraphic">
          <ac:chgData name="Elise" userId="0d18e401-b3d8-43e8-8734-ea959fd20a1f" providerId="ADAL" clId="{BD38A0F4-9895-4957-BB9B-E5641E9C562B}" dt="2025-01-29T14:10:58.680" v="3903" actId="1037"/>
          <ac:graphicFrameMkLst>
            <pc:docMk/>
            <pc:sldMk cId="84755240" sldId="282"/>
            <ac:graphicFrameMk id="9" creationId="{A0392F45-4115-4D1A-AB52-23F88A02FEAA}"/>
          </ac:graphicFrameMkLst>
        </pc:graphicFrameChg>
        <pc:picChg chg="del mod">
          <ac:chgData name="Elise" userId="0d18e401-b3d8-43e8-8734-ea959fd20a1f" providerId="ADAL" clId="{BD38A0F4-9895-4957-BB9B-E5641E9C562B}" dt="2025-01-29T11:48:47.924" v="2588" actId="478"/>
          <ac:picMkLst>
            <pc:docMk/>
            <pc:sldMk cId="84755240" sldId="282"/>
            <ac:picMk id="14" creationId="{D49F3E15-7E59-41F3-B524-8A951277CA9D}"/>
          </ac:picMkLst>
        </pc:picChg>
        <pc:picChg chg="del">
          <ac:chgData name="Elise" userId="0d18e401-b3d8-43e8-8734-ea959fd20a1f" providerId="ADAL" clId="{BD38A0F4-9895-4957-BB9B-E5641E9C562B}" dt="2025-01-29T11:43:47.603" v="2532" actId="478"/>
          <ac:picMkLst>
            <pc:docMk/>
            <pc:sldMk cId="84755240" sldId="282"/>
            <ac:picMk id="17" creationId="{A1D3D20E-8A23-42B3-8367-8ABF1A15B9A4}"/>
          </ac:picMkLst>
        </pc:picChg>
        <pc:picChg chg="del">
          <ac:chgData name="Elise" userId="0d18e401-b3d8-43e8-8734-ea959fd20a1f" providerId="ADAL" clId="{BD38A0F4-9895-4957-BB9B-E5641E9C562B}" dt="2025-01-29T11:43:47.603" v="2532" actId="478"/>
          <ac:picMkLst>
            <pc:docMk/>
            <pc:sldMk cId="84755240" sldId="282"/>
            <ac:picMk id="20" creationId="{D4666817-E095-4E51-85FF-5FB607895F22}"/>
          </ac:picMkLst>
        </pc:picChg>
        <pc:picChg chg="del mod">
          <ac:chgData name="Elise" userId="0d18e401-b3d8-43e8-8734-ea959fd20a1f" providerId="ADAL" clId="{BD38A0F4-9895-4957-BB9B-E5641E9C562B}" dt="2025-01-29T11:48:47.924" v="2588" actId="478"/>
          <ac:picMkLst>
            <pc:docMk/>
            <pc:sldMk cId="84755240" sldId="282"/>
            <ac:picMk id="21" creationId="{5C6119EC-7260-4AF0-A5FC-52B77073DB65}"/>
          </ac:picMkLst>
        </pc:picChg>
      </pc:sldChg>
      <pc:sldChg chg="addSp delSp modSp add mod ord modShow">
        <pc:chgData name="Elise" userId="0d18e401-b3d8-43e8-8734-ea959fd20a1f" providerId="ADAL" clId="{BD38A0F4-9895-4957-BB9B-E5641E9C562B}" dt="2025-01-29T13:54:43.110" v="3462"/>
        <pc:sldMkLst>
          <pc:docMk/>
          <pc:sldMk cId="984794426" sldId="283"/>
        </pc:sldMkLst>
        <pc:spChg chg="del">
          <ac:chgData name="Elise" userId="0d18e401-b3d8-43e8-8734-ea959fd20a1f" providerId="ADAL" clId="{BD38A0F4-9895-4957-BB9B-E5641E9C562B}" dt="2025-01-29T12:15:06.421" v="2843" actId="478"/>
          <ac:spMkLst>
            <pc:docMk/>
            <pc:sldMk cId="984794426" sldId="283"/>
            <ac:spMk id="3" creationId="{491C0D6A-BBB1-2790-49FB-CAF18C40EEA3}"/>
          </ac:spMkLst>
        </pc:spChg>
        <pc:spChg chg="mod">
          <ac:chgData name="Elise" userId="0d18e401-b3d8-43e8-8734-ea959fd20a1f" providerId="ADAL" clId="{BD38A0F4-9895-4957-BB9B-E5641E9C562B}" dt="2025-01-29T12:14:51.841" v="2841" actId="20577"/>
          <ac:spMkLst>
            <pc:docMk/>
            <pc:sldMk cId="984794426" sldId="283"/>
            <ac:spMk id="5" creationId="{59C5949E-1B52-4F5B-972A-0DE59008C761}"/>
          </ac:spMkLst>
        </pc:spChg>
        <pc:spChg chg="del">
          <ac:chgData name="Elise" userId="0d18e401-b3d8-43e8-8734-ea959fd20a1f" providerId="ADAL" clId="{BD38A0F4-9895-4957-BB9B-E5641E9C562B}" dt="2025-01-29T12:14:58.549" v="2842" actId="478"/>
          <ac:spMkLst>
            <pc:docMk/>
            <pc:sldMk cId="984794426" sldId="283"/>
            <ac:spMk id="6" creationId="{8B6EEC4D-64A3-28E4-75B6-7A24B0458F7B}"/>
          </ac:spMkLst>
        </pc:spChg>
        <pc:spChg chg="del">
          <ac:chgData name="Elise" userId="0d18e401-b3d8-43e8-8734-ea959fd20a1f" providerId="ADAL" clId="{BD38A0F4-9895-4957-BB9B-E5641E9C562B}" dt="2025-01-29T12:15:06.421" v="2843" actId="478"/>
          <ac:spMkLst>
            <pc:docMk/>
            <pc:sldMk cId="984794426" sldId="283"/>
            <ac:spMk id="7" creationId="{644FFAD0-2172-F44A-9C74-B68F105CE3AA}"/>
          </ac:spMkLst>
        </pc:spChg>
        <pc:spChg chg="del">
          <ac:chgData name="Elise" userId="0d18e401-b3d8-43e8-8734-ea959fd20a1f" providerId="ADAL" clId="{BD38A0F4-9895-4957-BB9B-E5641E9C562B}" dt="2025-01-29T12:15:06.421" v="2843" actId="478"/>
          <ac:spMkLst>
            <pc:docMk/>
            <pc:sldMk cId="984794426" sldId="283"/>
            <ac:spMk id="8" creationId="{5F1968A2-3B40-12A0-5527-FAAC41BFB909}"/>
          </ac:spMkLst>
        </pc:spChg>
        <pc:spChg chg="add del mod">
          <ac:chgData name="Elise" userId="0d18e401-b3d8-43e8-8734-ea959fd20a1f" providerId="ADAL" clId="{BD38A0F4-9895-4957-BB9B-E5641E9C562B}" dt="2025-01-29T12:15:11.095" v="2844" actId="478"/>
          <ac:spMkLst>
            <pc:docMk/>
            <pc:sldMk cId="984794426" sldId="283"/>
            <ac:spMk id="9" creationId="{A0991670-35C9-4D4E-B4A9-F1CBFBB119B8}"/>
          </ac:spMkLst>
        </pc:spChg>
        <pc:spChg chg="add del mod">
          <ac:chgData name="Elise" userId="0d18e401-b3d8-43e8-8734-ea959fd20a1f" providerId="ADAL" clId="{BD38A0F4-9895-4957-BB9B-E5641E9C562B}" dt="2025-01-29T12:15:11.095" v="2844" actId="478"/>
          <ac:spMkLst>
            <pc:docMk/>
            <pc:sldMk cId="984794426" sldId="283"/>
            <ac:spMk id="11" creationId="{9E134DCB-5FCE-4F43-8B0F-78A4E243B3A2}"/>
          </ac:spMkLst>
        </pc:spChg>
        <pc:spChg chg="add del mod">
          <ac:chgData name="Elise" userId="0d18e401-b3d8-43e8-8734-ea959fd20a1f" providerId="ADAL" clId="{BD38A0F4-9895-4957-BB9B-E5641E9C562B}" dt="2025-01-29T12:15:42.111" v="2862" actId="478"/>
          <ac:spMkLst>
            <pc:docMk/>
            <pc:sldMk cId="984794426" sldId="283"/>
            <ac:spMk id="12" creationId="{80D4A3BC-96E6-4F1C-B89E-8A87B1BD42F8}"/>
          </ac:spMkLst>
        </pc:spChg>
        <pc:graphicFrameChg chg="add mod modGraphic">
          <ac:chgData name="Elise" userId="0d18e401-b3d8-43e8-8734-ea959fd20a1f" providerId="ADAL" clId="{BD38A0F4-9895-4957-BB9B-E5641E9C562B}" dt="2025-01-29T12:18:35.874" v="3089" actId="20577"/>
          <ac:graphicFrameMkLst>
            <pc:docMk/>
            <pc:sldMk cId="984794426" sldId="283"/>
            <ac:graphicFrameMk id="13" creationId="{9FA32AC6-5523-4707-864B-C7E4F9EC77F2}"/>
          </ac:graphicFrameMkLst>
        </pc:graphicFrameChg>
      </pc:sldChg>
      <pc:sldMasterChg chg="addSp delSp modSp mod modSldLayout">
        <pc:chgData name="Elise" userId="0d18e401-b3d8-43e8-8734-ea959fd20a1f" providerId="ADAL" clId="{BD38A0F4-9895-4957-BB9B-E5641E9C562B}" dt="2025-01-29T09:56:06.967" v="224" actId="478"/>
        <pc:sldMasterMkLst>
          <pc:docMk/>
          <pc:sldMasterMk cId="3264597037" sldId="2147483762"/>
        </pc:sldMasterMkLst>
        <pc:spChg chg="add del mod">
          <ac:chgData name="Elise" userId="0d18e401-b3d8-43e8-8734-ea959fd20a1f" providerId="ADAL" clId="{BD38A0F4-9895-4957-BB9B-E5641E9C562B}" dt="2025-01-29T09:55:20.660" v="207" actId="1076"/>
          <ac:spMkLst>
            <pc:docMk/>
            <pc:sldMasterMk cId="3264597037" sldId="2147483762"/>
            <ac:spMk id="4" creationId="{00000000-0000-0000-0000-000000000000}"/>
          </ac:spMkLst>
        </pc:spChg>
        <pc:spChg chg="add del mod">
          <ac:chgData name="Elise" userId="0d18e401-b3d8-43e8-8734-ea959fd20a1f" providerId="ADAL" clId="{BD38A0F4-9895-4957-BB9B-E5641E9C562B}" dt="2025-01-29T09:54:57.857" v="203"/>
          <ac:spMkLst>
            <pc:docMk/>
            <pc:sldMasterMk cId="3264597037" sldId="2147483762"/>
            <ac:spMk id="10" creationId="{BA409097-90AB-4B57-A72A-389045737579}"/>
          </ac:spMkLst>
        </pc:spChg>
        <pc:sldLayoutChg chg="addSp delSp modSp mod">
          <pc:chgData name="Elise" userId="0d18e401-b3d8-43e8-8734-ea959fd20a1f" providerId="ADAL" clId="{BD38A0F4-9895-4957-BB9B-E5641E9C562B}" dt="2025-01-29T09:55:26.098" v="209" actId="478"/>
          <pc:sldLayoutMkLst>
            <pc:docMk/>
            <pc:sldMasterMk cId="3264597037" sldId="2147483762"/>
            <pc:sldLayoutMk cId="2142806558" sldId="2147483763"/>
          </pc:sldLayoutMkLst>
          <pc:spChg chg="del">
            <ac:chgData name="Elise" userId="0d18e401-b3d8-43e8-8734-ea959fd20a1f" providerId="ADAL" clId="{BD38A0F4-9895-4957-BB9B-E5641E9C562B}" dt="2025-01-29T09:55:26.098" v="209" actId="478"/>
            <ac:spMkLst>
              <pc:docMk/>
              <pc:sldMasterMk cId="3264597037" sldId="2147483762"/>
              <pc:sldLayoutMk cId="2142806558" sldId="2147483763"/>
              <ac:spMk id="4" creationId="{00000000-0000-0000-0000-000000000000}"/>
            </ac:spMkLst>
          </pc:spChg>
          <pc:spChg chg="add mod">
            <ac:chgData name="Elise" userId="0d18e401-b3d8-43e8-8734-ea959fd20a1f" providerId="ADAL" clId="{BD38A0F4-9895-4957-BB9B-E5641E9C562B}" dt="2025-01-29T09:52:49.441" v="188"/>
            <ac:spMkLst>
              <pc:docMk/>
              <pc:sldMasterMk cId="3264597037" sldId="2147483762"/>
              <pc:sldLayoutMk cId="2142806558" sldId="2147483763"/>
              <ac:spMk id="9" creationId="{F3A8359D-3F14-45C3-BD69-CAFD98C620D8}"/>
            </ac:spMkLst>
          </pc:spChg>
          <pc:spChg chg="add mod">
            <ac:chgData name="Elise" userId="0d18e401-b3d8-43e8-8734-ea959fd20a1f" providerId="ADAL" clId="{BD38A0F4-9895-4957-BB9B-E5641E9C562B}" dt="2025-01-29T09:55:23.907" v="208"/>
            <ac:spMkLst>
              <pc:docMk/>
              <pc:sldMasterMk cId="3264597037" sldId="2147483762"/>
              <pc:sldLayoutMk cId="2142806558" sldId="2147483763"/>
              <ac:spMk id="11" creationId="{26603D88-1050-43E2-8CA7-B58BBBC0F713}"/>
            </ac:spMkLst>
          </pc:spChg>
        </pc:sldLayoutChg>
        <pc:sldLayoutChg chg="addSp delSp modSp mod">
          <pc:chgData name="Elise" userId="0d18e401-b3d8-43e8-8734-ea959fd20a1f" providerId="ADAL" clId="{BD38A0F4-9895-4957-BB9B-E5641E9C562B}" dt="2025-01-29T09:55:30.695" v="211" actId="478"/>
          <pc:sldLayoutMkLst>
            <pc:docMk/>
            <pc:sldMasterMk cId="3264597037" sldId="2147483762"/>
            <pc:sldLayoutMk cId="2544118773" sldId="2147483764"/>
          </pc:sldLayoutMkLst>
          <pc:spChg chg="del">
            <ac:chgData name="Elise" userId="0d18e401-b3d8-43e8-8734-ea959fd20a1f" providerId="ADAL" clId="{BD38A0F4-9895-4957-BB9B-E5641E9C562B}" dt="2025-01-29T09:55:30.695" v="211" actId="478"/>
            <ac:spMkLst>
              <pc:docMk/>
              <pc:sldMasterMk cId="3264597037" sldId="2147483762"/>
              <pc:sldLayoutMk cId="2544118773" sldId="2147483764"/>
              <ac:spMk id="4" creationId="{00000000-0000-0000-0000-000000000000}"/>
            </ac:spMkLst>
          </pc:spChg>
          <pc:spChg chg="add mod">
            <ac:chgData name="Elise" userId="0d18e401-b3d8-43e8-8734-ea959fd20a1f" providerId="ADAL" clId="{BD38A0F4-9895-4957-BB9B-E5641E9C562B}" dt="2025-01-29T09:53:01.864" v="189"/>
            <ac:spMkLst>
              <pc:docMk/>
              <pc:sldMasterMk cId="3264597037" sldId="2147483762"/>
              <pc:sldLayoutMk cId="2544118773" sldId="2147483764"/>
              <ac:spMk id="5" creationId="{FA58A545-A49C-4943-AB80-6F402DA344BD}"/>
            </ac:spMkLst>
          </pc:spChg>
          <pc:spChg chg="add mod">
            <ac:chgData name="Elise" userId="0d18e401-b3d8-43e8-8734-ea959fd20a1f" providerId="ADAL" clId="{BD38A0F4-9895-4957-BB9B-E5641E9C562B}" dt="2025-01-29T09:55:28.338" v="210"/>
            <ac:spMkLst>
              <pc:docMk/>
              <pc:sldMasterMk cId="3264597037" sldId="2147483762"/>
              <pc:sldLayoutMk cId="2544118773" sldId="2147483764"/>
              <ac:spMk id="6" creationId="{E73BF269-1A9B-47C9-8EBC-EE17EE44148D}"/>
            </ac:spMkLst>
          </pc:spChg>
        </pc:sldLayoutChg>
        <pc:sldLayoutChg chg="addSp delSp modSp mod">
          <pc:chgData name="Elise" userId="0d18e401-b3d8-43e8-8734-ea959fd20a1f" providerId="ADAL" clId="{BD38A0F4-9895-4957-BB9B-E5641E9C562B}" dt="2025-01-29T09:55:34.724" v="213" actId="478"/>
          <pc:sldLayoutMkLst>
            <pc:docMk/>
            <pc:sldMasterMk cId="3264597037" sldId="2147483762"/>
            <pc:sldLayoutMk cId="2772682243" sldId="2147483765"/>
          </pc:sldLayoutMkLst>
          <pc:spChg chg="del">
            <ac:chgData name="Elise" userId="0d18e401-b3d8-43e8-8734-ea959fd20a1f" providerId="ADAL" clId="{BD38A0F4-9895-4957-BB9B-E5641E9C562B}" dt="2025-01-29T09:55:34.724" v="213" actId="478"/>
            <ac:spMkLst>
              <pc:docMk/>
              <pc:sldMasterMk cId="3264597037" sldId="2147483762"/>
              <pc:sldLayoutMk cId="2772682243" sldId="2147483765"/>
              <ac:spMk id="4" creationId="{00000000-0000-0000-0000-000000000000}"/>
            </ac:spMkLst>
          </pc:spChg>
          <pc:spChg chg="add mod">
            <ac:chgData name="Elise" userId="0d18e401-b3d8-43e8-8734-ea959fd20a1f" providerId="ADAL" clId="{BD38A0F4-9895-4957-BB9B-E5641E9C562B}" dt="2025-01-29T09:53:03.388" v="190"/>
            <ac:spMkLst>
              <pc:docMk/>
              <pc:sldMasterMk cId="3264597037" sldId="2147483762"/>
              <pc:sldLayoutMk cId="2772682243" sldId="2147483765"/>
              <ac:spMk id="9" creationId="{C700BC2D-0413-41B5-A161-3C1B6A8FA260}"/>
            </ac:spMkLst>
          </pc:spChg>
          <pc:spChg chg="add mod">
            <ac:chgData name="Elise" userId="0d18e401-b3d8-43e8-8734-ea959fd20a1f" providerId="ADAL" clId="{BD38A0F4-9895-4957-BB9B-E5641E9C562B}" dt="2025-01-29T09:55:32.679" v="212"/>
            <ac:spMkLst>
              <pc:docMk/>
              <pc:sldMasterMk cId="3264597037" sldId="2147483762"/>
              <pc:sldLayoutMk cId="2772682243" sldId="2147483765"/>
              <ac:spMk id="11" creationId="{0DBAFCF3-4A2B-496D-BB84-83E536346A5F}"/>
            </ac:spMkLst>
          </pc:spChg>
        </pc:sldLayoutChg>
        <pc:sldLayoutChg chg="addSp delSp modSp mod">
          <pc:chgData name="Elise" userId="0d18e401-b3d8-43e8-8734-ea959fd20a1f" providerId="ADAL" clId="{BD38A0F4-9895-4957-BB9B-E5641E9C562B}" dt="2025-01-29T09:55:38.665" v="215" actId="478"/>
          <pc:sldLayoutMkLst>
            <pc:docMk/>
            <pc:sldMasterMk cId="3264597037" sldId="2147483762"/>
            <pc:sldLayoutMk cId="4235354948" sldId="2147483766"/>
          </pc:sldLayoutMkLst>
          <pc:spChg chg="del">
            <ac:chgData name="Elise" userId="0d18e401-b3d8-43e8-8734-ea959fd20a1f" providerId="ADAL" clId="{BD38A0F4-9895-4957-BB9B-E5641E9C562B}" dt="2025-01-29T09:55:38.665" v="215" actId="478"/>
            <ac:spMkLst>
              <pc:docMk/>
              <pc:sldMasterMk cId="3264597037" sldId="2147483762"/>
              <pc:sldLayoutMk cId="4235354948" sldId="2147483766"/>
              <ac:spMk id="5" creationId="{00000000-0000-0000-0000-000000000000}"/>
            </ac:spMkLst>
          </pc:spChg>
          <pc:spChg chg="add mod">
            <ac:chgData name="Elise" userId="0d18e401-b3d8-43e8-8734-ea959fd20a1f" providerId="ADAL" clId="{BD38A0F4-9895-4957-BB9B-E5641E9C562B}" dt="2025-01-29T09:53:04.734" v="191"/>
            <ac:spMkLst>
              <pc:docMk/>
              <pc:sldMasterMk cId="3264597037" sldId="2147483762"/>
              <pc:sldLayoutMk cId="4235354948" sldId="2147483766"/>
              <ac:spMk id="6" creationId="{F9D55A13-7B36-40F4-92AD-49AFEEBB7C37}"/>
            </ac:spMkLst>
          </pc:spChg>
          <pc:spChg chg="add mod">
            <ac:chgData name="Elise" userId="0d18e401-b3d8-43e8-8734-ea959fd20a1f" providerId="ADAL" clId="{BD38A0F4-9895-4957-BB9B-E5641E9C562B}" dt="2025-01-29T09:55:37.141" v="214"/>
            <ac:spMkLst>
              <pc:docMk/>
              <pc:sldMasterMk cId="3264597037" sldId="2147483762"/>
              <pc:sldLayoutMk cId="4235354948" sldId="2147483766"/>
              <ac:spMk id="7" creationId="{4B926322-1F57-4632-88CE-E936C5B50F42}"/>
            </ac:spMkLst>
          </pc:spChg>
        </pc:sldLayoutChg>
        <pc:sldLayoutChg chg="addSp delSp modSp mod">
          <pc:chgData name="Elise" userId="0d18e401-b3d8-43e8-8734-ea959fd20a1f" providerId="ADAL" clId="{BD38A0F4-9895-4957-BB9B-E5641E9C562B}" dt="2025-01-29T09:55:43.356" v="217" actId="478"/>
          <pc:sldLayoutMkLst>
            <pc:docMk/>
            <pc:sldMasterMk cId="3264597037" sldId="2147483762"/>
            <pc:sldLayoutMk cId="2592418520" sldId="2147483767"/>
          </pc:sldLayoutMkLst>
          <pc:spChg chg="del">
            <ac:chgData name="Elise" userId="0d18e401-b3d8-43e8-8734-ea959fd20a1f" providerId="ADAL" clId="{BD38A0F4-9895-4957-BB9B-E5641E9C562B}" dt="2025-01-29T09:55:43.356" v="217" actId="478"/>
            <ac:spMkLst>
              <pc:docMk/>
              <pc:sldMasterMk cId="3264597037" sldId="2147483762"/>
              <pc:sldLayoutMk cId="2592418520" sldId="2147483767"/>
              <ac:spMk id="7" creationId="{00000000-0000-0000-0000-000000000000}"/>
            </ac:spMkLst>
          </pc:spChg>
          <pc:spChg chg="add mod">
            <ac:chgData name="Elise" userId="0d18e401-b3d8-43e8-8734-ea959fd20a1f" providerId="ADAL" clId="{BD38A0F4-9895-4957-BB9B-E5641E9C562B}" dt="2025-01-29T09:53:06.794" v="192"/>
            <ac:spMkLst>
              <pc:docMk/>
              <pc:sldMasterMk cId="3264597037" sldId="2147483762"/>
              <pc:sldLayoutMk cId="2592418520" sldId="2147483767"/>
              <ac:spMk id="8" creationId="{7890B44B-0922-4AC2-B7EE-E1FF38817EB7}"/>
            </ac:spMkLst>
          </pc:spChg>
          <pc:spChg chg="add mod">
            <ac:chgData name="Elise" userId="0d18e401-b3d8-43e8-8734-ea959fd20a1f" providerId="ADAL" clId="{BD38A0F4-9895-4957-BB9B-E5641E9C562B}" dt="2025-01-29T09:55:41.534" v="216"/>
            <ac:spMkLst>
              <pc:docMk/>
              <pc:sldMasterMk cId="3264597037" sldId="2147483762"/>
              <pc:sldLayoutMk cId="2592418520" sldId="2147483767"/>
              <ac:spMk id="9" creationId="{5EE24660-F971-4FA3-BC97-B933E8404FB9}"/>
            </ac:spMkLst>
          </pc:spChg>
        </pc:sldLayoutChg>
        <pc:sldLayoutChg chg="addSp delSp modSp mod">
          <pc:chgData name="Elise" userId="0d18e401-b3d8-43e8-8734-ea959fd20a1f" providerId="ADAL" clId="{BD38A0F4-9895-4957-BB9B-E5641E9C562B}" dt="2025-01-29T09:55:47.610" v="219" actId="478"/>
          <pc:sldLayoutMkLst>
            <pc:docMk/>
            <pc:sldMasterMk cId="3264597037" sldId="2147483762"/>
            <pc:sldLayoutMk cId="2379393912" sldId="2147483768"/>
          </pc:sldLayoutMkLst>
          <pc:spChg chg="del">
            <ac:chgData name="Elise" userId="0d18e401-b3d8-43e8-8734-ea959fd20a1f" providerId="ADAL" clId="{BD38A0F4-9895-4957-BB9B-E5641E9C562B}" dt="2025-01-29T09:55:47.610" v="219" actId="478"/>
            <ac:spMkLst>
              <pc:docMk/>
              <pc:sldMasterMk cId="3264597037" sldId="2147483762"/>
              <pc:sldLayoutMk cId="2379393912" sldId="2147483768"/>
              <ac:spMk id="3" creationId="{00000000-0000-0000-0000-000000000000}"/>
            </ac:spMkLst>
          </pc:spChg>
          <pc:spChg chg="add mod">
            <ac:chgData name="Elise" userId="0d18e401-b3d8-43e8-8734-ea959fd20a1f" providerId="ADAL" clId="{BD38A0F4-9895-4957-BB9B-E5641E9C562B}" dt="2025-01-29T09:53:08.054" v="193"/>
            <ac:spMkLst>
              <pc:docMk/>
              <pc:sldMasterMk cId="3264597037" sldId="2147483762"/>
              <pc:sldLayoutMk cId="2379393912" sldId="2147483768"/>
              <ac:spMk id="4" creationId="{0A5D514D-CB50-4A5C-9208-D86C3C12B0B0}"/>
            </ac:spMkLst>
          </pc:spChg>
          <pc:spChg chg="add mod">
            <ac:chgData name="Elise" userId="0d18e401-b3d8-43e8-8734-ea959fd20a1f" providerId="ADAL" clId="{BD38A0F4-9895-4957-BB9B-E5641E9C562B}" dt="2025-01-29T09:55:45.306" v="218"/>
            <ac:spMkLst>
              <pc:docMk/>
              <pc:sldMasterMk cId="3264597037" sldId="2147483762"/>
              <pc:sldLayoutMk cId="2379393912" sldId="2147483768"/>
              <ac:spMk id="5" creationId="{BA334012-49F3-4FD8-92A2-7DBBBA0C3221}"/>
            </ac:spMkLst>
          </pc:spChg>
        </pc:sldLayoutChg>
        <pc:sldLayoutChg chg="addSp delSp modSp mod">
          <pc:chgData name="Elise" userId="0d18e401-b3d8-43e8-8734-ea959fd20a1f" providerId="ADAL" clId="{BD38A0F4-9895-4957-BB9B-E5641E9C562B}" dt="2025-01-29T09:55:54.252" v="221" actId="478"/>
          <pc:sldLayoutMkLst>
            <pc:docMk/>
            <pc:sldMasterMk cId="3264597037" sldId="2147483762"/>
            <pc:sldLayoutMk cId="360822408" sldId="2147483769"/>
          </pc:sldLayoutMkLst>
          <pc:spChg chg="del">
            <ac:chgData name="Elise" userId="0d18e401-b3d8-43e8-8734-ea959fd20a1f" providerId="ADAL" clId="{BD38A0F4-9895-4957-BB9B-E5641E9C562B}" dt="2025-01-29T09:55:54.252" v="221" actId="478"/>
            <ac:spMkLst>
              <pc:docMk/>
              <pc:sldMasterMk cId="3264597037" sldId="2147483762"/>
              <pc:sldLayoutMk cId="360822408" sldId="2147483769"/>
              <ac:spMk id="7" creationId="{00000000-0000-0000-0000-000000000000}"/>
            </ac:spMkLst>
          </pc:spChg>
          <pc:spChg chg="add mod">
            <ac:chgData name="Elise" userId="0d18e401-b3d8-43e8-8734-ea959fd20a1f" providerId="ADAL" clId="{BD38A0F4-9895-4957-BB9B-E5641E9C562B}" dt="2025-01-29T09:53:09.986" v="194"/>
            <ac:spMkLst>
              <pc:docMk/>
              <pc:sldMasterMk cId="3264597037" sldId="2147483762"/>
              <pc:sldLayoutMk cId="360822408" sldId="2147483769"/>
              <ac:spMk id="8" creationId="{A324102D-9A65-4F6F-B86F-4A4606964B77}"/>
            </ac:spMkLst>
          </pc:spChg>
          <pc:spChg chg="add mod">
            <ac:chgData name="Elise" userId="0d18e401-b3d8-43e8-8734-ea959fd20a1f" providerId="ADAL" clId="{BD38A0F4-9895-4957-BB9B-E5641E9C562B}" dt="2025-01-29T09:55:50.482" v="220"/>
            <ac:spMkLst>
              <pc:docMk/>
              <pc:sldMasterMk cId="3264597037" sldId="2147483762"/>
              <pc:sldLayoutMk cId="360822408" sldId="2147483769"/>
              <ac:spMk id="9" creationId="{A98E8525-759E-490F-B539-E5FCC936C9F3}"/>
            </ac:spMkLst>
          </pc:spChg>
        </pc:sldLayoutChg>
        <pc:sldLayoutChg chg="addSp modSp">
          <pc:chgData name="Elise" userId="0d18e401-b3d8-43e8-8734-ea959fd20a1f" providerId="ADAL" clId="{BD38A0F4-9895-4957-BB9B-E5641E9C562B}" dt="2025-01-29T09:53:11.614" v="195"/>
          <pc:sldLayoutMkLst>
            <pc:docMk/>
            <pc:sldMasterMk cId="3264597037" sldId="2147483762"/>
            <pc:sldLayoutMk cId="4084934411" sldId="2147483770"/>
          </pc:sldLayoutMkLst>
          <pc:spChg chg="add mod">
            <ac:chgData name="Elise" userId="0d18e401-b3d8-43e8-8734-ea959fd20a1f" providerId="ADAL" clId="{BD38A0F4-9895-4957-BB9B-E5641E9C562B}" dt="2025-01-29T09:53:11.614" v="195"/>
            <ac:spMkLst>
              <pc:docMk/>
              <pc:sldMasterMk cId="3264597037" sldId="2147483762"/>
              <pc:sldLayoutMk cId="4084934411" sldId="2147483770"/>
              <ac:spMk id="10" creationId="{1ECD6642-83A9-457D-9030-BF61614F3FC7}"/>
            </ac:spMkLst>
          </pc:spChg>
        </pc:sldLayoutChg>
        <pc:sldLayoutChg chg="addSp modSp">
          <pc:chgData name="Elise" userId="0d18e401-b3d8-43e8-8734-ea959fd20a1f" providerId="ADAL" clId="{BD38A0F4-9895-4957-BB9B-E5641E9C562B}" dt="2025-01-29T09:53:12.403" v="196"/>
          <pc:sldLayoutMkLst>
            <pc:docMk/>
            <pc:sldMasterMk cId="3264597037" sldId="2147483762"/>
            <pc:sldLayoutMk cId="428840986" sldId="2147483771"/>
          </pc:sldLayoutMkLst>
          <pc:spChg chg="add mod">
            <ac:chgData name="Elise" userId="0d18e401-b3d8-43e8-8734-ea959fd20a1f" providerId="ADAL" clId="{BD38A0F4-9895-4957-BB9B-E5641E9C562B}" dt="2025-01-29T09:53:12.403" v="196"/>
            <ac:spMkLst>
              <pc:docMk/>
              <pc:sldMasterMk cId="3264597037" sldId="2147483762"/>
              <pc:sldLayoutMk cId="428840986" sldId="2147483771"/>
              <ac:spMk id="10" creationId="{F5EB85A5-D83A-41AB-AAF3-B1FA060A65FA}"/>
            </ac:spMkLst>
          </pc:spChg>
        </pc:sldLayoutChg>
        <pc:sldLayoutChg chg="addSp delSp modSp mod">
          <pc:chgData name="Elise" userId="0d18e401-b3d8-43e8-8734-ea959fd20a1f" providerId="ADAL" clId="{BD38A0F4-9895-4957-BB9B-E5641E9C562B}" dt="2025-01-29T09:56:02.285" v="223" actId="478"/>
          <pc:sldLayoutMkLst>
            <pc:docMk/>
            <pc:sldMasterMk cId="3264597037" sldId="2147483762"/>
            <pc:sldLayoutMk cId="3575009635" sldId="2147483772"/>
          </pc:sldLayoutMkLst>
          <pc:spChg chg="del">
            <ac:chgData name="Elise" userId="0d18e401-b3d8-43e8-8734-ea959fd20a1f" providerId="ADAL" clId="{BD38A0F4-9895-4957-BB9B-E5641E9C562B}" dt="2025-01-29T09:56:02.285" v="223" actId="478"/>
            <ac:spMkLst>
              <pc:docMk/>
              <pc:sldMasterMk cId="3264597037" sldId="2147483762"/>
              <pc:sldLayoutMk cId="3575009635" sldId="2147483772"/>
              <ac:spMk id="4" creationId="{00000000-0000-0000-0000-000000000000}"/>
            </ac:spMkLst>
          </pc:spChg>
          <pc:spChg chg="add mod">
            <ac:chgData name="Elise" userId="0d18e401-b3d8-43e8-8734-ea959fd20a1f" providerId="ADAL" clId="{BD38A0F4-9895-4957-BB9B-E5641E9C562B}" dt="2025-01-29T09:53:16.818" v="197"/>
            <ac:spMkLst>
              <pc:docMk/>
              <pc:sldMasterMk cId="3264597037" sldId="2147483762"/>
              <pc:sldLayoutMk cId="3575009635" sldId="2147483772"/>
              <ac:spMk id="5" creationId="{9E95AEA2-8531-41A6-8364-A1C04D7D3AF7}"/>
            </ac:spMkLst>
          </pc:spChg>
          <pc:spChg chg="add mod">
            <ac:chgData name="Elise" userId="0d18e401-b3d8-43e8-8734-ea959fd20a1f" providerId="ADAL" clId="{BD38A0F4-9895-4957-BB9B-E5641E9C562B}" dt="2025-01-29T09:56:00.245" v="222"/>
            <ac:spMkLst>
              <pc:docMk/>
              <pc:sldMasterMk cId="3264597037" sldId="2147483762"/>
              <pc:sldLayoutMk cId="3575009635" sldId="2147483772"/>
              <ac:spMk id="6" creationId="{F0C83893-48B2-48C2-8BC9-982BDA2E3EB3}"/>
            </ac:spMkLst>
          </pc:spChg>
        </pc:sldLayoutChg>
        <pc:sldLayoutChg chg="addSp delSp modSp mod">
          <pc:chgData name="Elise" userId="0d18e401-b3d8-43e8-8734-ea959fd20a1f" providerId="ADAL" clId="{BD38A0F4-9895-4957-BB9B-E5641E9C562B}" dt="2025-01-29T09:56:06.967" v="224" actId="478"/>
          <pc:sldLayoutMkLst>
            <pc:docMk/>
            <pc:sldMasterMk cId="3264597037" sldId="2147483762"/>
            <pc:sldLayoutMk cId="3657615619" sldId="2147483773"/>
          </pc:sldLayoutMkLst>
          <pc:spChg chg="del">
            <ac:chgData name="Elise" userId="0d18e401-b3d8-43e8-8734-ea959fd20a1f" providerId="ADAL" clId="{BD38A0F4-9895-4957-BB9B-E5641E9C562B}" dt="2025-01-29T09:56:06.967" v="224" actId="478"/>
            <ac:spMkLst>
              <pc:docMk/>
              <pc:sldMasterMk cId="3264597037" sldId="2147483762"/>
              <pc:sldLayoutMk cId="3657615619" sldId="2147483773"/>
              <ac:spMk id="4" creationId="{00000000-0000-0000-0000-000000000000}"/>
            </ac:spMkLst>
          </pc:spChg>
          <pc:spChg chg="add mod">
            <ac:chgData name="Elise" userId="0d18e401-b3d8-43e8-8734-ea959fd20a1f" providerId="ADAL" clId="{BD38A0F4-9895-4957-BB9B-E5641E9C562B}" dt="2025-01-29T09:53:18.611" v="198"/>
            <ac:spMkLst>
              <pc:docMk/>
              <pc:sldMasterMk cId="3264597037" sldId="2147483762"/>
              <pc:sldLayoutMk cId="3657615619" sldId="2147483773"/>
              <ac:spMk id="9" creationId="{DB5BA6F7-C647-4A94-B81E-E343810A425F}"/>
            </ac:spMkLst>
          </pc:spChg>
        </pc:sldLayoutChg>
      </pc:sldMasterChg>
    </pc:docChg>
  </pc:docChgLst>
  <pc:docChgLst>
    <pc:chgData name="Alexandre Emorine" userId="S::alexandre.emorine@u-bourgogne.fr::576f63ff-15da-4a14-86b2-778e61e44115" providerId="AD" clId="Web-{DC2B89A4-8B2A-9002-B9EC-89D1873BC0E3}"/>
    <pc:docChg chg="modSld">
      <pc:chgData name="Alexandre Emorine" userId="S::alexandre.emorine@u-bourgogne.fr::576f63ff-15da-4a14-86b2-778e61e44115" providerId="AD" clId="Web-{DC2B89A4-8B2A-9002-B9EC-89D1873BC0E3}" dt="2025-01-29T09:47:22.985" v="5" actId="20577"/>
      <pc:docMkLst>
        <pc:docMk/>
      </pc:docMkLst>
      <pc:sldChg chg="modSp">
        <pc:chgData name="Alexandre Emorine" userId="S::alexandre.emorine@u-bourgogne.fr::576f63ff-15da-4a14-86b2-778e61e44115" providerId="AD" clId="Web-{DC2B89A4-8B2A-9002-B9EC-89D1873BC0E3}" dt="2025-01-29T09:47:22.985" v="5" actId="20577"/>
        <pc:sldMkLst>
          <pc:docMk/>
          <pc:sldMk cId="3100200206" sldId="276"/>
        </pc:sldMkLst>
        <pc:graphicFrameChg chg="modGraphic">
          <ac:chgData name="Alexandre Emorine" userId="S::alexandre.emorine@u-bourgogne.fr::576f63ff-15da-4a14-86b2-778e61e44115" providerId="AD" clId="Web-{DC2B89A4-8B2A-9002-B9EC-89D1873BC0E3}" dt="2025-01-29T09:47:22.985" v="5" actId="20577"/>
          <ac:graphicFrameMkLst>
            <pc:docMk/>
            <pc:sldMk cId="3100200206" sldId="276"/>
            <ac:graphicFrameMk id="8" creationId="{4FC953BF-678A-40A8-2848-CC53ECCA7AC2}"/>
          </ac:graphicFrameMkLst>
        </pc:graphicFrameChg>
      </pc:sldChg>
    </pc:docChg>
  </pc:docChgLst>
  <pc:docChgLst>
    <pc:chgData name="Alexandre Emorine" userId="S::alexandre.emorine@u-bourgogne.fr::576f63ff-15da-4a14-86b2-778e61e44115" providerId="AD" clId="Web-{0586AF3F-A46B-B152-B88A-452F27240EAA}"/>
    <pc:docChg chg="modSld">
      <pc:chgData name="Alexandre Emorine" userId="S::alexandre.emorine@u-bourgogne.fr::576f63ff-15da-4a14-86b2-778e61e44115" providerId="AD" clId="Web-{0586AF3F-A46B-B152-B88A-452F27240EAA}" dt="2025-01-29T14:09:52.912" v="4" actId="20577"/>
      <pc:docMkLst>
        <pc:docMk/>
      </pc:docMkLst>
      <pc:sldChg chg="modSp">
        <pc:chgData name="Alexandre Emorine" userId="S::alexandre.emorine@u-bourgogne.fr::576f63ff-15da-4a14-86b2-778e61e44115" providerId="AD" clId="Web-{0586AF3F-A46B-B152-B88A-452F27240EAA}" dt="2025-01-29T14:09:52.912" v="4" actId="20577"/>
        <pc:sldMkLst>
          <pc:docMk/>
          <pc:sldMk cId="1807796856" sldId="267"/>
        </pc:sldMkLst>
        <pc:spChg chg="mod">
          <ac:chgData name="Alexandre Emorine" userId="S::alexandre.emorine@u-bourgogne.fr::576f63ff-15da-4a14-86b2-778e61e44115" providerId="AD" clId="Web-{0586AF3F-A46B-B152-B88A-452F27240EAA}" dt="2025-01-29T14:09:23.318" v="2" actId="20577"/>
          <ac:spMkLst>
            <pc:docMk/>
            <pc:sldMk cId="1807796856" sldId="267"/>
            <ac:spMk id="2" creationId="{B04E2DF2-A066-470D-88F1-2D5201CFD286}"/>
          </ac:spMkLst>
        </pc:spChg>
        <pc:spChg chg="mod">
          <ac:chgData name="Alexandre Emorine" userId="S::alexandre.emorine@u-bourgogne.fr::576f63ff-15da-4a14-86b2-778e61e44115" providerId="AD" clId="Web-{0586AF3F-A46B-B152-B88A-452F27240EAA}" dt="2025-01-29T14:09:52.912" v="4" actId="20577"/>
          <ac:spMkLst>
            <pc:docMk/>
            <pc:sldMk cId="1807796856" sldId="267"/>
            <ac:spMk id="6" creationId="{481F9EC9-D825-4A92-8DFB-6ABCA5310EEC}"/>
          </ac:spMkLst>
        </pc:spChg>
      </pc:sldChg>
      <pc:sldChg chg="modSp">
        <pc:chgData name="Alexandre Emorine" userId="S::alexandre.emorine@u-bourgogne.fr::576f63ff-15da-4a14-86b2-778e61e44115" providerId="AD" clId="Web-{0586AF3F-A46B-B152-B88A-452F27240EAA}" dt="2025-01-29T13:48:33.626" v="0" actId="20577"/>
        <pc:sldMkLst>
          <pc:docMk/>
          <pc:sldMk cId="911751497" sldId="278"/>
        </pc:sldMkLst>
        <pc:spChg chg="mod">
          <ac:chgData name="Alexandre Emorine" userId="S::alexandre.emorine@u-bourgogne.fr::576f63ff-15da-4a14-86b2-778e61e44115" providerId="AD" clId="Web-{0586AF3F-A46B-B152-B88A-452F27240EAA}" dt="2025-01-29T13:48:33.626" v="0" actId="20577"/>
          <ac:spMkLst>
            <pc:docMk/>
            <pc:sldMk cId="911751497" sldId="278"/>
            <ac:spMk id="659" creationId="{125C6D46-41EA-E71A-F786-4D995E506C8E}"/>
          </ac:spMkLst>
        </pc:spChg>
      </pc:sldChg>
      <pc:sldChg chg="mod modShow">
        <pc:chgData name="Alexandre Emorine" userId="S::alexandre.emorine@u-bourgogne.fr::576f63ff-15da-4a14-86b2-778e61e44115" providerId="AD" clId="Web-{0586AF3F-A46B-B152-B88A-452F27240EAA}" dt="2025-01-29T13:54:21.272" v="1"/>
        <pc:sldMkLst>
          <pc:docMk/>
          <pc:sldMk cId="984794426" sldId="283"/>
        </pc:sldMkLst>
      </pc:sldChg>
    </pc:docChg>
  </pc:docChgLst>
  <pc:docChgLst>
    <pc:chgData name="Alexandre Emorine" userId="S::alexandre.emorine@u-bourgogne.fr::576f63ff-15da-4a14-86b2-778e61e44115" providerId="AD" clId="Web-{18CFD60D-B3D1-FB35-67E3-4BFDAA615901}"/>
    <pc:docChg chg="modSld">
      <pc:chgData name="Alexandre Emorine" userId="S::alexandre.emorine@u-bourgogne.fr::576f63ff-15da-4a14-86b2-778e61e44115" providerId="AD" clId="Web-{18CFD60D-B3D1-FB35-67E3-4BFDAA615901}" dt="2025-01-28T15:41:15.991" v="808" actId="14100"/>
      <pc:docMkLst>
        <pc:docMk/>
      </pc:docMkLst>
      <pc:sldChg chg="addSp delSp modSp mod modClrScheme chgLayout">
        <pc:chgData name="Alexandre Emorine" userId="S::alexandre.emorine@u-bourgogne.fr::576f63ff-15da-4a14-86b2-778e61e44115" providerId="AD" clId="Web-{18CFD60D-B3D1-FB35-67E3-4BFDAA615901}" dt="2025-01-28T14:59:10.311" v="42"/>
        <pc:sldMkLst>
          <pc:docMk/>
          <pc:sldMk cId="1849384159" sldId="260"/>
        </pc:sldMkLst>
        <pc:spChg chg="add mod ord">
          <ac:chgData name="Alexandre Emorine" userId="S::alexandre.emorine@u-bourgogne.fr::576f63ff-15da-4a14-86b2-778e61e44115" providerId="AD" clId="Web-{18CFD60D-B3D1-FB35-67E3-4BFDAA615901}" dt="2025-01-28T14:55:48.371" v="18" actId="20577"/>
          <ac:spMkLst>
            <pc:docMk/>
            <pc:sldMk cId="1849384159" sldId="260"/>
            <ac:spMk id="2" creationId="{B4194225-AF62-26E5-C44C-DC028A43C61E}"/>
          </ac:spMkLst>
        </pc:spChg>
        <pc:spChg chg="add del mod ord">
          <ac:chgData name="Alexandre Emorine" userId="S::alexandre.emorine@u-bourgogne.fr::576f63ff-15da-4a14-86b2-778e61e44115" providerId="AD" clId="Web-{18CFD60D-B3D1-FB35-67E3-4BFDAA615901}" dt="2025-01-28T14:58:53.467" v="40"/>
          <ac:spMkLst>
            <pc:docMk/>
            <pc:sldMk cId="1849384159" sldId="260"/>
            <ac:spMk id="3" creationId="{4227A54A-8441-E770-8986-2CBB916E0820}"/>
          </ac:spMkLst>
        </pc:spChg>
        <pc:spChg chg="mod ord">
          <ac:chgData name="Alexandre Emorine" userId="S::alexandre.emorine@u-bourgogne.fr::576f63ff-15da-4a14-86b2-778e61e44115" providerId="AD" clId="Web-{18CFD60D-B3D1-FB35-67E3-4BFDAA615901}" dt="2025-01-28T14:55:05.026" v="0"/>
          <ac:spMkLst>
            <pc:docMk/>
            <pc:sldMk cId="1849384159" sldId="260"/>
            <ac:spMk id="4" creationId="{EE6102E4-AB3E-4ABA-ABDD-C670261F08F3}"/>
          </ac:spMkLst>
        </pc:spChg>
        <pc:spChg chg="mod ord">
          <ac:chgData name="Alexandre Emorine" userId="S::alexandre.emorine@u-bourgogne.fr::576f63ff-15da-4a14-86b2-778e61e44115" providerId="AD" clId="Web-{18CFD60D-B3D1-FB35-67E3-4BFDAA615901}" dt="2025-01-28T14:56:40.871" v="39" actId="14100"/>
          <ac:spMkLst>
            <pc:docMk/>
            <pc:sldMk cId="1849384159" sldId="260"/>
            <ac:spMk id="5" creationId="{59C5949E-1B52-4F5B-972A-0DE59008C761}"/>
          </ac:spMkLst>
        </pc:spChg>
        <pc:picChg chg="add mod ord modCrop">
          <ac:chgData name="Alexandre Emorine" userId="S::alexandre.emorine@u-bourgogne.fr::576f63ff-15da-4a14-86b2-778e61e44115" providerId="AD" clId="Web-{18CFD60D-B3D1-FB35-67E3-4BFDAA615901}" dt="2025-01-28T14:59:10.311" v="42"/>
          <ac:picMkLst>
            <pc:docMk/>
            <pc:sldMk cId="1849384159" sldId="260"/>
            <ac:picMk id="6" creationId="{C69A8C4D-1A00-53DD-B903-F04AC6B3FFE2}"/>
          </ac:picMkLst>
        </pc:picChg>
      </pc:sldChg>
      <pc:sldChg chg="addSp delSp modSp">
        <pc:chgData name="Alexandre Emorine" userId="S::alexandre.emorine@u-bourgogne.fr::576f63ff-15da-4a14-86b2-778e61e44115" providerId="AD" clId="Web-{18CFD60D-B3D1-FB35-67E3-4BFDAA615901}" dt="2025-01-28T15:41:15.991" v="808" actId="14100"/>
        <pc:sldMkLst>
          <pc:docMk/>
          <pc:sldMk cId="2864952551" sldId="265"/>
        </pc:sldMkLst>
        <pc:spChg chg="mod">
          <ac:chgData name="Alexandre Emorine" userId="S::alexandre.emorine@u-bourgogne.fr::576f63ff-15da-4a14-86b2-778e61e44115" providerId="AD" clId="Web-{18CFD60D-B3D1-FB35-67E3-4BFDAA615901}" dt="2025-01-28T15:41:15.991" v="808" actId="14100"/>
          <ac:spMkLst>
            <pc:docMk/>
            <pc:sldMk cId="2864952551" sldId="265"/>
            <ac:spMk id="5" creationId="{7F147975-20BD-42FF-B3F1-ADE97B26247F}"/>
          </ac:spMkLst>
        </pc:spChg>
        <pc:spChg chg="del">
          <ac:chgData name="Alexandre Emorine" userId="S::alexandre.emorine@u-bourgogne.fr::576f63ff-15da-4a14-86b2-778e61e44115" providerId="AD" clId="Web-{18CFD60D-B3D1-FB35-67E3-4BFDAA615901}" dt="2025-01-28T15:39:20.349" v="797"/>
          <ac:spMkLst>
            <pc:docMk/>
            <pc:sldMk cId="2864952551" sldId="265"/>
            <ac:spMk id="6" creationId="{71686176-8B31-403C-8F49-A24743EB118A}"/>
          </ac:spMkLst>
        </pc:spChg>
        <pc:spChg chg="add del">
          <ac:chgData name="Alexandre Emorine" userId="S::alexandre.emorine@u-bourgogne.fr::576f63ff-15da-4a14-86b2-778e61e44115" providerId="AD" clId="Web-{18CFD60D-B3D1-FB35-67E3-4BFDAA615901}" dt="2025-01-28T15:41:04.366" v="807"/>
          <ac:spMkLst>
            <pc:docMk/>
            <pc:sldMk cId="2864952551" sldId="265"/>
            <ac:spMk id="7" creationId="{377E2D4E-BC6D-476B-8FE7-B0EF45987D3D}"/>
          </ac:spMkLst>
        </pc:spChg>
        <pc:picChg chg="add del mod ord">
          <ac:chgData name="Alexandre Emorine" userId="S::alexandre.emorine@u-bourgogne.fr::576f63ff-15da-4a14-86b2-778e61e44115" providerId="AD" clId="Web-{18CFD60D-B3D1-FB35-67E3-4BFDAA615901}" dt="2025-01-28T15:39:48.677" v="804"/>
          <ac:picMkLst>
            <pc:docMk/>
            <pc:sldMk cId="2864952551" sldId="265"/>
            <ac:picMk id="2" creationId="{735990CC-2F2D-3440-08F6-9731943695C1}"/>
          </ac:picMkLst>
        </pc:picChg>
        <pc:picChg chg="add del mod ord">
          <ac:chgData name="Alexandre Emorine" userId="S::alexandre.emorine@u-bourgogne.fr::576f63ff-15da-4a14-86b2-778e61e44115" providerId="AD" clId="Web-{18CFD60D-B3D1-FB35-67E3-4BFDAA615901}" dt="2025-01-28T15:40:40.287" v="806"/>
          <ac:picMkLst>
            <pc:docMk/>
            <pc:sldMk cId="2864952551" sldId="265"/>
            <ac:picMk id="3" creationId="{CFC6311B-1138-0739-699D-D0A550B0FEE3}"/>
          </ac:picMkLst>
        </pc:picChg>
        <pc:picChg chg="add mod ord">
          <ac:chgData name="Alexandre Emorine" userId="S::alexandre.emorine@u-bourgogne.fr::576f63ff-15da-4a14-86b2-778e61e44115" providerId="AD" clId="Web-{18CFD60D-B3D1-FB35-67E3-4BFDAA615901}" dt="2025-01-28T15:41:04.366" v="807"/>
          <ac:picMkLst>
            <pc:docMk/>
            <pc:sldMk cId="2864952551" sldId="265"/>
            <ac:picMk id="8" creationId="{797C40D7-F673-9483-51F5-59F078E3516D}"/>
          </ac:picMkLst>
        </pc:picChg>
      </pc:sldChg>
      <pc:sldChg chg="addSp modSp">
        <pc:chgData name="Alexandre Emorine" userId="S::alexandre.emorine@u-bourgogne.fr::576f63ff-15da-4a14-86b2-778e61e44115" providerId="AD" clId="Web-{18CFD60D-B3D1-FB35-67E3-4BFDAA615901}" dt="2025-01-28T15:08:21.539" v="94" actId="20577"/>
        <pc:sldMkLst>
          <pc:docMk/>
          <pc:sldMk cId="1797290407" sldId="275"/>
        </pc:sldMkLst>
        <pc:spChg chg="add mod">
          <ac:chgData name="Alexandre Emorine" userId="S::alexandre.emorine@u-bourgogne.fr::576f63ff-15da-4a14-86b2-778e61e44115" providerId="AD" clId="Web-{18CFD60D-B3D1-FB35-67E3-4BFDAA615901}" dt="2025-01-28T15:07:15.069" v="83" actId="20577"/>
          <ac:spMkLst>
            <pc:docMk/>
            <pc:sldMk cId="1797290407" sldId="275"/>
            <ac:spMk id="3" creationId="{F1A5B11B-646B-A6F2-09A0-AC5E2762A36A}"/>
          </ac:spMkLst>
        </pc:spChg>
        <pc:spChg chg="mod">
          <ac:chgData name="Alexandre Emorine" userId="S::alexandre.emorine@u-bourgogne.fr::576f63ff-15da-4a14-86b2-778e61e44115" providerId="AD" clId="Web-{18CFD60D-B3D1-FB35-67E3-4BFDAA615901}" dt="2025-01-28T15:08:18.085" v="93" actId="20577"/>
          <ac:spMkLst>
            <pc:docMk/>
            <pc:sldMk cId="1797290407" sldId="275"/>
            <ac:spMk id="6" creationId="{0123EC14-3CD9-434D-ACA2-C693B01DA95E}"/>
          </ac:spMkLst>
        </pc:spChg>
        <pc:spChg chg="mod">
          <ac:chgData name="Alexandre Emorine" userId="S::alexandre.emorine@u-bourgogne.fr::576f63ff-15da-4a14-86b2-778e61e44115" providerId="AD" clId="Web-{18CFD60D-B3D1-FB35-67E3-4BFDAA615901}" dt="2025-01-28T15:08:21.539" v="94" actId="20577"/>
          <ac:spMkLst>
            <pc:docMk/>
            <pc:sldMk cId="1797290407" sldId="275"/>
            <ac:spMk id="7" creationId="{36BA9F3B-63B8-410C-A632-003A335CACDE}"/>
          </ac:spMkLst>
        </pc:spChg>
        <pc:spChg chg="add mod">
          <ac:chgData name="Alexandre Emorine" userId="S::alexandre.emorine@u-bourgogne.fr::576f63ff-15da-4a14-86b2-778e61e44115" providerId="AD" clId="Web-{18CFD60D-B3D1-FB35-67E3-4BFDAA615901}" dt="2025-01-28T15:07:26.694" v="86" actId="14100"/>
          <ac:spMkLst>
            <pc:docMk/>
            <pc:sldMk cId="1797290407" sldId="275"/>
            <ac:spMk id="8" creationId="{A66A1FCD-14AA-B0EB-0748-3E3C295D8ADF}"/>
          </ac:spMkLst>
        </pc:spChg>
        <pc:spChg chg="add mod">
          <ac:chgData name="Alexandre Emorine" userId="S::alexandre.emorine@u-bourgogne.fr::576f63ff-15da-4a14-86b2-778e61e44115" providerId="AD" clId="Web-{18CFD60D-B3D1-FB35-67E3-4BFDAA615901}" dt="2025-01-28T15:08:07.335" v="91"/>
          <ac:spMkLst>
            <pc:docMk/>
            <pc:sldMk cId="1797290407" sldId="275"/>
            <ac:spMk id="9" creationId="{78E9D1B7-4325-2D64-4D7B-3EA34E3F5F3A}"/>
          </ac:spMkLst>
        </pc:spChg>
        <pc:spChg chg="add mod">
          <ac:chgData name="Alexandre Emorine" userId="S::alexandre.emorine@u-bourgogne.fr::576f63ff-15da-4a14-86b2-778e61e44115" providerId="AD" clId="Web-{18CFD60D-B3D1-FB35-67E3-4BFDAA615901}" dt="2025-01-28T15:08:11.101" v="92"/>
          <ac:spMkLst>
            <pc:docMk/>
            <pc:sldMk cId="1797290407" sldId="275"/>
            <ac:spMk id="10" creationId="{85BFC99C-6688-5BF1-53E4-6282AA74F58D}"/>
          </ac:spMkLst>
        </pc:spChg>
      </pc:sldChg>
      <pc:sldChg chg="addSp delSp modSp">
        <pc:chgData name="Alexandre Emorine" userId="S::alexandre.emorine@u-bourgogne.fr::576f63ff-15da-4a14-86b2-778e61e44115" providerId="AD" clId="Web-{18CFD60D-B3D1-FB35-67E3-4BFDAA615901}" dt="2025-01-28T15:22:28.255" v="372" actId="1076"/>
        <pc:sldMkLst>
          <pc:docMk/>
          <pc:sldMk cId="3100200206" sldId="276"/>
        </pc:sldMkLst>
        <pc:spChg chg="del">
          <ac:chgData name="Alexandre Emorine" userId="S::alexandre.emorine@u-bourgogne.fr::576f63ff-15da-4a14-86b2-778e61e44115" providerId="AD" clId="Web-{18CFD60D-B3D1-FB35-67E3-4BFDAA615901}" dt="2025-01-28T15:14:44.545" v="255"/>
          <ac:spMkLst>
            <pc:docMk/>
            <pc:sldMk cId="3100200206" sldId="276"/>
            <ac:spMk id="3" creationId="{844246C0-2F62-471F-8540-BD31574D1AF4}"/>
          </ac:spMkLst>
        </pc:spChg>
        <pc:spChg chg="del mod">
          <ac:chgData name="Alexandre Emorine" userId="S::alexandre.emorine@u-bourgogne.fr::576f63ff-15da-4a14-86b2-778e61e44115" providerId="AD" clId="Web-{18CFD60D-B3D1-FB35-67E3-4BFDAA615901}" dt="2025-01-28T15:14:37.857" v="253"/>
          <ac:spMkLst>
            <pc:docMk/>
            <pc:sldMk cId="3100200206" sldId="276"/>
            <ac:spMk id="6" creationId="{0123EC14-3CD9-434D-ACA2-C693B01DA95E}"/>
          </ac:spMkLst>
        </pc:spChg>
        <pc:spChg chg="del mod">
          <ac:chgData name="Alexandre Emorine" userId="S::alexandre.emorine@u-bourgogne.fr::576f63ff-15da-4a14-86b2-778e61e44115" providerId="AD" clId="Web-{18CFD60D-B3D1-FB35-67E3-4BFDAA615901}" dt="2025-01-28T15:14:31.779" v="250"/>
          <ac:spMkLst>
            <pc:docMk/>
            <pc:sldMk cId="3100200206" sldId="276"/>
            <ac:spMk id="7" creationId="{36BA9F3B-63B8-410C-A632-003A335CACDE}"/>
          </ac:spMkLst>
        </pc:spChg>
        <pc:spChg chg="mod">
          <ac:chgData name="Alexandre Emorine" userId="S::alexandre.emorine@u-bourgogne.fr::576f63ff-15da-4a14-86b2-778e61e44115" providerId="AD" clId="Web-{18CFD60D-B3D1-FB35-67E3-4BFDAA615901}" dt="2025-01-28T15:22:28.255" v="372" actId="1076"/>
          <ac:spMkLst>
            <pc:docMk/>
            <pc:sldMk cId="3100200206" sldId="276"/>
            <ac:spMk id="9" creationId="{9E553C09-54E4-334D-F844-F8D70E9A9BF2}"/>
          </ac:spMkLst>
        </pc:spChg>
        <pc:spChg chg="add del mod">
          <ac:chgData name="Alexandre Emorine" userId="S::alexandre.emorine@u-bourgogne.fr::576f63ff-15da-4a14-86b2-778e61e44115" providerId="AD" clId="Web-{18CFD60D-B3D1-FB35-67E3-4BFDAA615901}" dt="2025-01-28T15:14:47.138" v="256"/>
          <ac:spMkLst>
            <pc:docMk/>
            <pc:sldMk cId="3100200206" sldId="276"/>
            <ac:spMk id="778" creationId="{41A3BDF1-7B64-8F04-704D-D930AABA7C77}"/>
          </ac:spMkLst>
        </pc:spChg>
        <pc:spChg chg="add del mod">
          <ac:chgData name="Alexandre Emorine" userId="S::alexandre.emorine@u-bourgogne.fr::576f63ff-15da-4a14-86b2-778e61e44115" providerId="AD" clId="Web-{18CFD60D-B3D1-FB35-67E3-4BFDAA615901}" dt="2025-01-28T15:14:50.654" v="257"/>
          <ac:spMkLst>
            <pc:docMk/>
            <pc:sldMk cId="3100200206" sldId="276"/>
            <ac:spMk id="787" creationId="{8FEBD9F8-09D4-3221-2D1A-688A4AB85BDC}"/>
          </ac:spMkLst>
        </pc:spChg>
        <pc:graphicFrameChg chg="add mod modGraphic">
          <ac:chgData name="Alexandre Emorine" userId="S::alexandre.emorine@u-bourgogne.fr::576f63ff-15da-4a14-86b2-778e61e44115" providerId="AD" clId="Web-{18CFD60D-B3D1-FB35-67E3-4BFDAA615901}" dt="2025-01-28T15:20:48.753" v="347" actId="1076"/>
          <ac:graphicFrameMkLst>
            <pc:docMk/>
            <pc:sldMk cId="3100200206" sldId="276"/>
            <ac:graphicFrameMk id="8" creationId="{4FC953BF-678A-40A8-2848-CC53ECCA7AC2}"/>
          </ac:graphicFrameMkLst>
        </pc:graphicFrameChg>
        <pc:picChg chg="add del mod">
          <ac:chgData name="Alexandre Emorine" userId="S::alexandre.emorine@u-bourgogne.fr::576f63ff-15da-4a14-86b2-778e61e44115" providerId="AD" clId="Web-{18CFD60D-B3D1-FB35-67E3-4BFDAA615901}" dt="2025-01-28T15:10:17.790" v="100"/>
          <ac:picMkLst>
            <pc:docMk/>
            <pc:sldMk cId="3100200206" sldId="276"/>
            <ac:picMk id="2" creationId="{A419639C-3695-27FE-9525-1AAC464D9C9F}"/>
          </ac:picMkLst>
        </pc:picChg>
        <pc:picChg chg="add mod">
          <ac:chgData name="Alexandre Emorine" userId="S::alexandre.emorine@u-bourgogne.fr::576f63ff-15da-4a14-86b2-778e61e44115" providerId="AD" clId="Web-{18CFD60D-B3D1-FB35-67E3-4BFDAA615901}" dt="2025-01-28T15:22:12.708" v="370" actId="1076"/>
          <ac:picMkLst>
            <pc:docMk/>
            <pc:sldMk cId="3100200206" sldId="276"/>
            <ac:picMk id="1341" creationId="{22B5F328-7693-8161-DFF3-31C651739206}"/>
          </ac:picMkLst>
        </pc:picChg>
      </pc:sldChg>
      <pc:sldChg chg="addSp delSp modSp">
        <pc:chgData name="Alexandre Emorine" userId="S::alexandre.emorine@u-bourgogne.fr::576f63ff-15da-4a14-86b2-778e61e44115" providerId="AD" clId="Web-{18CFD60D-B3D1-FB35-67E3-4BFDAA615901}" dt="2025-01-28T15:32:25.248" v="650" actId="20577"/>
        <pc:sldMkLst>
          <pc:docMk/>
          <pc:sldMk cId="911751497" sldId="278"/>
        </pc:sldMkLst>
        <pc:spChg chg="mod">
          <ac:chgData name="Alexandre Emorine" userId="S::alexandre.emorine@u-bourgogne.fr::576f63ff-15da-4a14-86b2-778e61e44115" providerId="AD" clId="Web-{18CFD60D-B3D1-FB35-67E3-4BFDAA615901}" dt="2025-01-28T15:27:00.290" v="473" actId="14100"/>
          <ac:spMkLst>
            <pc:docMk/>
            <pc:sldMk cId="911751497" sldId="278"/>
            <ac:spMk id="5" creationId="{59C5949E-1B52-4F5B-972A-0DE59008C761}"/>
          </ac:spMkLst>
        </pc:spChg>
        <pc:spChg chg="del mod">
          <ac:chgData name="Alexandre Emorine" userId="S::alexandre.emorine@u-bourgogne.fr::576f63ff-15da-4a14-86b2-778e61e44115" providerId="AD" clId="Web-{18CFD60D-B3D1-FB35-67E3-4BFDAA615901}" dt="2025-01-28T15:28:50.292" v="562"/>
          <ac:spMkLst>
            <pc:docMk/>
            <pc:sldMk cId="911751497" sldId="278"/>
            <ac:spMk id="6" creationId="{0123EC14-3CD9-434D-ACA2-C693B01DA95E}"/>
          </ac:spMkLst>
        </pc:spChg>
        <pc:spChg chg="add mod">
          <ac:chgData name="Alexandre Emorine" userId="S::alexandre.emorine@u-bourgogne.fr::576f63ff-15da-4a14-86b2-778e61e44115" providerId="AD" clId="Web-{18CFD60D-B3D1-FB35-67E3-4BFDAA615901}" dt="2025-01-28T15:32:08.951" v="643" actId="20577"/>
          <ac:spMkLst>
            <pc:docMk/>
            <pc:sldMk cId="911751497" sldId="278"/>
            <ac:spMk id="656" creationId="{A40C818F-5267-E39A-1E0C-BBE08F614F83}"/>
          </ac:spMkLst>
        </pc:spChg>
        <pc:spChg chg="add mod">
          <ac:chgData name="Alexandre Emorine" userId="S::alexandre.emorine@u-bourgogne.fr::576f63ff-15da-4a14-86b2-778e61e44115" providerId="AD" clId="Web-{18CFD60D-B3D1-FB35-67E3-4BFDAA615901}" dt="2025-01-28T15:32:11.717" v="645" actId="20577"/>
          <ac:spMkLst>
            <pc:docMk/>
            <pc:sldMk cId="911751497" sldId="278"/>
            <ac:spMk id="657" creationId="{99BFD956-588A-06F0-D081-3A4746F191E6}"/>
          </ac:spMkLst>
        </pc:spChg>
        <pc:spChg chg="add mod">
          <ac:chgData name="Alexandre Emorine" userId="S::alexandre.emorine@u-bourgogne.fr::576f63ff-15da-4a14-86b2-778e61e44115" providerId="AD" clId="Web-{18CFD60D-B3D1-FB35-67E3-4BFDAA615901}" dt="2025-01-28T15:32:15.373" v="646" actId="20577"/>
          <ac:spMkLst>
            <pc:docMk/>
            <pc:sldMk cId="911751497" sldId="278"/>
            <ac:spMk id="658" creationId="{413B056B-EF7D-6312-4A60-7FE323D1AB24}"/>
          </ac:spMkLst>
        </pc:spChg>
        <pc:spChg chg="add mod">
          <ac:chgData name="Alexandre Emorine" userId="S::alexandre.emorine@u-bourgogne.fr::576f63ff-15da-4a14-86b2-778e61e44115" providerId="AD" clId="Web-{18CFD60D-B3D1-FB35-67E3-4BFDAA615901}" dt="2025-01-28T15:32:19.389" v="648" actId="20577"/>
          <ac:spMkLst>
            <pc:docMk/>
            <pc:sldMk cId="911751497" sldId="278"/>
            <ac:spMk id="659" creationId="{125C6D46-41EA-E71A-F786-4D995E506C8E}"/>
          </ac:spMkLst>
        </pc:spChg>
        <pc:spChg chg="add mod">
          <ac:chgData name="Alexandre Emorine" userId="S::alexandre.emorine@u-bourgogne.fr::576f63ff-15da-4a14-86b2-778e61e44115" providerId="AD" clId="Web-{18CFD60D-B3D1-FB35-67E3-4BFDAA615901}" dt="2025-01-28T15:32:25.248" v="650" actId="20577"/>
          <ac:spMkLst>
            <pc:docMk/>
            <pc:sldMk cId="911751497" sldId="278"/>
            <ac:spMk id="660" creationId="{14B497AD-51FF-C78E-FD6F-60395A92B1E8}"/>
          </ac:spMkLst>
        </pc:spChg>
        <pc:spChg chg="add mod">
          <ac:chgData name="Alexandre Emorine" userId="S::alexandre.emorine@u-bourgogne.fr::576f63ff-15da-4a14-86b2-778e61e44115" providerId="AD" clId="Web-{18CFD60D-B3D1-FB35-67E3-4BFDAA615901}" dt="2025-01-28T15:32:21.623" v="649" actId="20577"/>
          <ac:spMkLst>
            <pc:docMk/>
            <pc:sldMk cId="911751497" sldId="278"/>
            <ac:spMk id="661" creationId="{04AD4C61-9BB0-2FA6-8476-562FEC564E33}"/>
          </ac:spMkLst>
        </pc:spChg>
        <pc:spChg chg="add del mod">
          <ac:chgData name="Alexandre Emorine" userId="S::alexandre.emorine@u-bourgogne.fr::576f63ff-15da-4a14-86b2-778e61e44115" providerId="AD" clId="Web-{18CFD60D-B3D1-FB35-67E3-4BFDAA615901}" dt="2025-01-28T15:28:55.698" v="563"/>
          <ac:spMkLst>
            <pc:docMk/>
            <pc:sldMk cId="911751497" sldId="278"/>
            <ac:spMk id="663" creationId="{6F74BD50-4E0A-46A7-847A-A44873AF08B6}"/>
          </ac:spMkLst>
        </pc:spChg>
        <pc:graphicFrameChg chg="add del mod modGraphic">
          <ac:chgData name="Alexandre Emorine" userId="S::alexandre.emorine@u-bourgogne.fr::576f63ff-15da-4a14-86b2-778e61e44115" providerId="AD" clId="Web-{18CFD60D-B3D1-FB35-67E3-4BFDAA615901}" dt="2025-01-28T15:23:16.209" v="376"/>
          <ac:graphicFrameMkLst>
            <pc:docMk/>
            <pc:sldMk cId="911751497" sldId="278"/>
            <ac:graphicFrameMk id="2" creationId="{1C278A3B-A7A7-1BF3-7FB9-8C4FE07971EA}"/>
          </ac:graphicFrameMkLst>
        </pc:graphicFrameChg>
        <pc:graphicFrameChg chg="add del mod modGraphic">
          <ac:chgData name="Alexandre Emorine" userId="S::alexandre.emorine@u-bourgogne.fr::576f63ff-15da-4a14-86b2-778e61e44115" providerId="AD" clId="Web-{18CFD60D-B3D1-FB35-67E3-4BFDAA615901}" dt="2025-01-28T15:24:14.913" v="379"/>
          <ac:graphicFrameMkLst>
            <pc:docMk/>
            <pc:sldMk cId="911751497" sldId="278"/>
            <ac:graphicFrameMk id="17" creationId="{18F422BE-D358-7743-1D0D-F543A41AD77F}"/>
          </ac:graphicFrameMkLst>
        </pc:graphicFrameChg>
        <pc:graphicFrameChg chg="add del mod modGraphic">
          <ac:chgData name="Alexandre Emorine" userId="S::alexandre.emorine@u-bourgogne.fr::576f63ff-15da-4a14-86b2-778e61e44115" providerId="AD" clId="Web-{18CFD60D-B3D1-FB35-67E3-4BFDAA615901}" dt="2025-01-28T15:29:20.746" v="576"/>
          <ac:graphicFrameMkLst>
            <pc:docMk/>
            <pc:sldMk cId="911751497" sldId="278"/>
            <ac:graphicFrameMk id="40" creationId="{4056CAC7-F99B-A079-A008-B121E029CD2F}"/>
          </ac:graphicFrameMkLst>
        </pc:graphicFrameChg>
      </pc:sldChg>
      <pc:sldChg chg="addSp delSp modSp">
        <pc:chgData name="Alexandre Emorine" userId="S::alexandre.emorine@u-bourgogne.fr::576f63ff-15da-4a14-86b2-778e61e44115" providerId="AD" clId="Web-{18CFD60D-B3D1-FB35-67E3-4BFDAA615901}" dt="2025-01-28T15:35:24.908" v="735" actId="1076"/>
        <pc:sldMkLst>
          <pc:docMk/>
          <pc:sldMk cId="3447423453" sldId="279"/>
        </pc:sldMkLst>
        <pc:spChg chg="del">
          <ac:chgData name="Alexandre Emorine" userId="S::alexandre.emorine@u-bourgogne.fr::576f63ff-15da-4a14-86b2-778e61e44115" providerId="AD" clId="Web-{18CFD60D-B3D1-FB35-67E3-4BFDAA615901}" dt="2025-01-28T15:33:55.266" v="693"/>
          <ac:spMkLst>
            <pc:docMk/>
            <pc:sldMk cId="3447423453" sldId="279"/>
            <ac:spMk id="8" creationId="{5F4594D4-FE81-21D0-9F86-997B61D7BBFE}"/>
          </ac:spMkLst>
        </pc:spChg>
        <pc:spChg chg="del mod">
          <ac:chgData name="Alexandre Emorine" userId="S::alexandre.emorine@u-bourgogne.fr::576f63ff-15da-4a14-86b2-778e61e44115" providerId="AD" clId="Web-{18CFD60D-B3D1-FB35-67E3-4BFDAA615901}" dt="2025-01-28T15:35:13.501" v="731"/>
          <ac:spMkLst>
            <pc:docMk/>
            <pc:sldMk cId="3447423453" sldId="279"/>
            <ac:spMk id="10" creationId="{21AD4F61-D018-FC27-1618-60F13CD4F0B8}"/>
          </ac:spMkLst>
        </pc:spChg>
        <pc:spChg chg="del">
          <ac:chgData name="Alexandre Emorine" userId="S::alexandre.emorine@u-bourgogne.fr::576f63ff-15da-4a14-86b2-778e61e44115" providerId="AD" clId="Web-{18CFD60D-B3D1-FB35-67E3-4BFDAA615901}" dt="2025-01-28T15:35:14.173" v="732"/>
          <ac:spMkLst>
            <pc:docMk/>
            <pc:sldMk cId="3447423453" sldId="279"/>
            <ac:spMk id="12" creationId="{E0B96AB5-0F9C-60C7-0DD6-01E434749B7C}"/>
          </ac:spMkLst>
        </pc:spChg>
        <pc:spChg chg="add del mod">
          <ac:chgData name="Alexandre Emorine" userId="S::alexandre.emorine@u-bourgogne.fr::576f63ff-15da-4a14-86b2-778e61e44115" providerId="AD" clId="Web-{18CFD60D-B3D1-FB35-67E3-4BFDAA615901}" dt="2025-01-28T15:35:16.095" v="733"/>
          <ac:spMkLst>
            <pc:docMk/>
            <pc:sldMk cId="3447423453" sldId="279"/>
            <ac:spMk id="318" creationId="{8B29184A-D3E5-E973-5979-2D7CC0D76A47}"/>
          </ac:spMkLst>
        </pc:spChg>
        <pc:spChg chg="add del mod">
          <ac:chgData name="Alexandre Emorine" userId="S::alexandre.emorine@u-bourgogne.fr::576f63ff-15da-4a14-86b2-778e61e44115" providerId="AD" clId="Web-{18CFD60D-B3D1-FB35-67E3-4BFDAA615901}" dt="2025-01-28T15:35:20.517" v="734"/>
          <ac:spMkLst>
            <pc:docMk/>
            <pc:sldMk cId="3447423453" sldId="279"/>
            <ac:spMk id="638" creationId="{9F90D907-162E-CF19-7B1C-6529C6951C8D}"/>
          </ac:spMkLst>
        </pc:spChg>
        <pc:graphicFrameChg chg="add mod modGraphic">
          <ac:chgData name="Alexandre Emorine" userId="S::alexandre.emorine@u-bourgogne.fr::576f63ff-15da-4a14-86b2-778e61e44115" providerId="AD" clId="Web-{18CFD60D-B3D1-FB35-67E3-4BFDAA615901}" dt="2025-01-28T15:35:24.908" v="735" actId="1076"/>
          <ac:graphicFrameMkLst>
            <pc:docMk/>
            <pc:sldMk cId="3447423453" sldId="279"/>
            <ac:graphicFrameMk id="3" creationId="{6B57A96A-CBA7-AC43-D9FC-0F43BD878C45}"/>
          </ac:graphicFrameMkLst>
        </pc:graphicFrameChg>
      </pc:sldChg>
      <pc:sldChg chg="addSp modSp">
        <pc:chgData name="Alexandre Emorine" userId="S::alexandre.emorine@u-bourgogne.fr::576f63ff-15da-4a14-86b2-778e61e44115" providerId="AD" clId="Web-{18CFD60D-B3D1-FB35-67E3-4BFDAA615901}" dt="2025-01-28T15:38:52.301" v="781" actId="20577"/>
        <pc:sldMkLst>
          <pc:docMk/>
          <pc:sldMk cId="3191684298" sldId="280"/>
        </pc:sldMkLst>
        <pc:spChg chg="mod">
          <ac:chgData name="Alexandre Emorine" userId="S::alexandre.emorine@u-bourgogne.fr::576f63ff-15da-4a14-86b2-778e61e44115" providerId="AD" clId="Web-{18CFD60D-B3D1-FB35-67E3-4BFDAA615901}" dt="2025-01-28T15:38:49.364" v="779" actId="20577"/>
          <ac:spMkLst>
            <pc:docMk/>
            <pc:sldMk cId="3191684298" sldId="280"/>
            <ac:spMk id="3" creationId="{491C0D6A-BBB1-2790-49FB-CAF18C40EEA3}"/>
          </ac:spMkLst>
        </pc:spChg>
        <pc:spChg chg="add mod">
          <ac:chgData name="Alexandre Emorine" userId="S::alexandre.emorine@u-bourgogne.fr::576f63ff-15da-4a14-86b2-778e61e44115" providerId="AD" clId="Web-{18CFD60D-B3D1-FB35-67E3-4BFDAA615901}" dt="2025-01-28T15:38:12.785" v="772" actId="14100"/>
          <ac:spMkLst>
            <pc:docMk/>
            <pc:sldMk cId="3191684298" sldId="280"/>
            <ac:spMk id="6" creationId="{8B6EEC4D-64A3-28E4-75B6-7A24B0458F7B}"/>
          </ac:spMkLst>
        </pc:spChg>
        <pc:spChg chg="mod">
          <ac:chgData name="Alexandre Emorine" userId="S::alexandre.emorine@u-bourgogne.fr::576f63ff-15da-4a14-86b2-778e61e44115" providerId="AD" clId="Web-{18CFD60D-B3D1-FB35-67E3-4BFDAA615901}" dt="2025-01-28T15:38:52.301" v="781" actId="20577"/>
          <ac:spMkLst>
            <pc:docMk/>
            <pc:sldMk cId="3191684298" sldId="280"/>
            <ac:spMk id="7" creationId="{644FFAD0-2172-F44A-9C74-B68F105CE3AA}"/>
          </ac:spMkLst>
        </pc:spChg>
        <pc:spChg chg="add mod">
          <ac:chgData name="Alexandre Emorine" userId="S::alexandre.emorine@u-bourgogne.fr::576f63ff-15da-4a14-86b2-778e61e44115" providerId="AD" clId="Web-{18CFD60D-B3D1-FB35-67E3-4BFDAA615901}" dt="2025-01-28T15:38:17.504" v="773" actId="14100"/>
          <ac:spMkLst>
            <pc:docMk/>
            <pc:sldMk cId="3191684298" sldId="280"/>
            <ac:spMk id="8" creationId="{5F1968A2-3B40-12A0-5527-FAAC41BFB909}"/>
          </ac:spMkLst>
        </pc:spChg>
      </pc:sldChg>
      <pc:sldChg chg="delSp">
        <pc:chgData name="Alexandre Emorine" userId="S::alexandre.emorine@u-bourgogne.fr::576f63ff-15da-4a14-86b2-778e61e44115" providerId="AD" clId="Web-{18CFD60D-B3D1-FB35-67E3-4BFDAA615901}" dt="2025-01-28T15:35:50.783" v="736"/>
        <pc:sldMkLst>
          <pc:docMk/>
          <pc:sldMk cId="988208160" sldId="281"/>
        </pc:sldMkLst>
        <pc:spChg chg="del">
          <ac:chgData name="Alexandre Emorine" userId="S::alexandre.emorine@u-bourgogne.fr::576f63ff-15da-4a14-86b2-778e61e44115" providerId="AD" clId="Web-{18CFD60D-B3D1-FB35-67E3-4BFDAA615901}" dt="2025-01-28T15:35:50.783" v="736"/>
          <ac:spMkLst>
            <pc:docMk/>
            <pc:sldMk cId="988208160" sldId="281"/>
            <ac:spMk id="3" creationId="{FC1EC3F4-F9B1-5FF8-A8DD-CBE77546ACB3}"/>
          </ac:spMkLst>
        </pc:spChg>
      </pc:sldChg>
    </pc:docChg>
  </pc:docChgLst>
  <pc:docChgLst>
    <pc:chgData name="Alexandre Emorine" userId="S::alexandre.emorine@u-bourgogne.fr::576f63ff-15da-4a14-86b2-778e61e44115" providerId="AD" clId="Web-{4E61F151-714E-4B38-34E6-2588F8143AEF}"/>
    <pc:docChg chg="modSld">
      <pc:chgData name="Alexandre Emorine" userId="S::alexandre.emorine@u-bourgogne.fr::576f63ff-15da-4a14-86b2-778e61e44115" providerId="AD" clId="Web-{4E61F151-714E-4B38-34E6-2588F8143AEF}" dt="2025-01-27T15:19:48.317" v="296" actId="20577"/>
      <pc:docMkLst>
        <pc:docMk/>
      </pc:docMkLst>
      <pc:sldChg chg="modSp">
        <pc:chgData name="Alexandre Emorine" userId="S::alexandre.emorine@u-bourgogne.fr::576f63ff-15da-4a14-86b2-778e61e44115" providerId="AD" clId="Web-{4E61F151-714E-4B38-34E6-2588F8143AEF}" dt="2025-01-27T15:04:04.025" v="189" actId="20577"/>
        <pc:sldMkLst>
          <pc:docMk/>
          <pc:sldMk cId="401311486" sldId="273"/>
        </pc:sldMkLst>
        <pc:spChg chg="mod">
          <ac:chgData name="Alexandre Emorine" userId="S::alexandre.emorine@u-bourgogne.fr::576f63ff-15da-4a14-86b2-778e61e44115" providerId="AD" clId="Web-{4E61F151-714E-4B38-34E6-2588F8143AEF}" dt="2025-01-27T15:04:04.025" v="189" actId="20577"/>
          <ac:spMkLst>
            <pc:docMk/>
            <pc:sldMk cId="401311486" sldId="273"/>
            <ac:spMk id="11" creationId="{A841A8AC-DE53-46E0-BDC5-B19B837058EB}"/>
          </ac:spMkLst>
        </pc:spChg>
      </pc:sldChg>
      <pc:sldChg chg="modSp">
        <pc:chgData name="Alexandre Emorine" userId="S::alexandre.emorine@u-bourgogne.fr::576f63ff-15da-4a14-86b2-778e61e44115" providerId="AD" clId="Web-{4E61F151-714E-4B38-34E6-2588F8143AEF}" dt="2025-01-27T15:02:48.290" v="180" actId="20577"/>
        <pc:sldMkLst>
          <pc:docMk/>
          <pc:sldMk cId="1797290407" sldId="275"/>
        </pc:sldMkLst>
        <pc:spChg chg="mod">
          <ac:chgData name="Alexandre Emorine" userId="S::alexandre.emorine@u-bourgogne.fr::576f63ff-15da-4a14-86b2-778e61e44115" providerId="AD" clId="Web-{4E61F151-714E-4B38-34E6-2588F8143AEF}" dt="2025-01-27T15:02:48.290" v="180" actId="20577"/>
          <ac:spMkLst>
            <pc:docMk/>
            <pc:sldMk cId="1797290407" sldId="275"/>
            <ac:spMk id="7" creationId="{36BA9F3B-63B8-410C-A632-003A335CACDE}"/>
          </ac:spMkLst>
        </pc:spChg>
      </pc:sldChg>
      <pc:sldChg chg="delSp modSp">
        <pc:chgData name="Alexandre Emorine" userId="S::alexandre.emorine@u-bourgogne.fr::576f63ff-15da-4a14-86b2-778e61e44115" providerId="AD" clId="Web-{4E61F151-714E-4B38-34E6-2588F8143AEF}" dt="2025-01-27T14:46:08.545" v="54" actId="20577"/>
        <pc:sldMkLst>
          <pc:docMk/>
          <pc:sldMk cId="3100200206" sldId="276"/>
        </pc:sldMkLst>
        <pc:spChg chg="mod">
          <ac:chgData name="Alexandre Emorine" userId="S::alexandre.emorine@u-bourgogne.fr::576f63ff-15da-4a14-86b2-778e61e44115" providerId="AD" clId="Web-{4E61F151-714E-4B38-34E6-2588F8143AEF}" dt="2025-01-27T14:46:01.670" v="52" actId="20577"/>
          <ac:spMkLst>
            <pc:docMk/>
            <pc:sldMk cId="3100200206" sldId="276"/>
            <ac:spMk id="3" creationId="{844246C0-2F62-471F-8540-BD31574D1AF4}"/>
          </ac:spMkLst>
        </pc:spChg>
        <pc:spChg chg="mod">
          <ac:chgData name="Alexandre Emorine" userId="S::alexandre.emorine@u-bourgogne.fr::576f63ff-15da-4a14-86b2-778e61e44115" providerId="AD" clId="Web-{4E61F151-714E-4B38-34E6-2588F8143AEF}" dt="2025-01-27T14:46:04.295" v="53" actId="20577"/>
          <ac:spMkLst>
            <pc:docMk/>
            <pc:sldMk cId="3100200206" sldId="276"/>
            <ac:spMk id="6" creationId="{0123EC14-3CD9-434D-ACA2-C693B01DA95E}"/>
          </ac:spMkLst>
        </pc:spChg>
        <pc:spChg chg="mod">
          <ac:chgData name="Alexandre Emorine" userId="S::alexandre.emorine@u-bourgogne.fr::576f63ff-15da-4a14-86b2-778e61e44115" providerId="AD" clId="Web-{4E61F151-714E-4B38-34E6-2588F8143AEF}" dt="2025-01-27T14:46:08.545" v="54" actId="20577"/>
          <ac:spMkLst>
            <pc:docMk/>
            <pc:sldMk cId="3100200206" sldId="276"/>
            <ac:spMk id="7" creationId="{36BA9F3B-63B8-410C-A632-003A335CACDE}"/>
          </ac:spMkLst>
        </pc:spChg>
        <pc:spChg chg="del">
          <ac:chgData name="Alexandre Emorine" userId="S::alexandre.emorine@u-bourgogne.fr::576f63ff-15da-4a14-86b2-778e61e44115" providerId="AD" clId="Web-{4E61F151-714E-4B38-34E6-2588F8143AEF}" dt="2025-01-27T14:45:17.497" v="46"/>
          <ac:spMkLst>
            <pc:docMk/>
            <pc:sldMk cId="3100200206" sldId="276"/>
            <ac:spMk id="8" creationId="{0031DB70-6F47-F990-BD7A-DDDE4BAE11F4}"/>
          </ac:spMkLst>
        </pc:spChg>
        <pc:spChg chg="mod">
          <ac:chgData name="Alexandre Emorine" userId="S::alexandre.emorine@u-bourgogne.fr::576f63ff-15da-4a14-86b2-778e61e44115" providerId="AD" clId="Web-{4E61F151-714E-4B38-34E6-2588F8143AEF}" dt="2025-01-27T14:44:42.669" v="33" actId="14100"/>
          <ac:spMkLst>
            <pc:docMk/>
            <pc:sldMk cId="3100200206" sldId="276"/>
            <ac:spMk id="9" creationId="{9E553C09-54E4-334D-F844-F8D70E9A9BF2}"/>
          </ac:spMkLst>
        </pc:spChg>
      </pc:sldChg>
      <pc:sldChg chg="modSp">
        <pc:chgData name="Alexandre Emorine" userId="S::alexandre.emorine@u-bourgogne.fr::576f63ff-15da-4a14-86b2-778e61e44115" providerId="AD" clId="Web-{4E61F151-714E-4B38-34E6-2588F8143AEF}" dt="2025-01-27T15:19:48.317" v="296" actId="20577"/>
        <pc:sldMkLst>
          <pc:docMk/>
          <pc:sldMk cId="3447423453" sldId="279"/>
        </pc:sldMkLst>
        <pc:spChg chg="mod">
          <ac:chgData name="Alexandre Emorine" userId="S::alexandre.emorine@u-bourgogne.fr::576f63ff-15da-4a14-86b2-778e61e44115" providerId="AD" clId="Web-{4E61F151-714E-4B38-34E6-2588F8143AEF}" dt="2025-01-27T15:19:48.317" v="296" actId="20577"/>
          <ac:spMkLst>
            <pc:docMk/>
            <pc:sldMk cId="3447423453" sldId="279"/>
            <ac:spMk id="8" creationId="{5F4594D4-FE81-21D0-9F86-997B61D7BBFE}"/>
          </ac:spMkLst>
        </pc:spChg>
        <pc:spChg chg="mod">
          <ac:chgData name="Alexandre Emorine" userId="S::alexandre.emorine@u-bourgogne.fr::576f63ff-15da-4a14-86b2-778e61e44115" providerId="AD" clId="Web-{4E61F151-714E-4B38-34E6-2588F8143AEF}" dt="2025-01-27T14:55:46.957" v="178" actId="20577"/>
          <ac:spMkLst>
            <pc:docMk/>
            <pc:sldMk cId="3447423453" sldId="279"/>
            <ac:spMk id="10" creationId="{21AD4F61-D018-FC27-1618-60F13CD4F0B8}"/>
          </ac:spMkLst>
        </pc:spChg>
        <pc:spChg chg="mod">
          <ac:chgData name="Alexandre Emorine" userId="S::alexandre.emorine@u-bourgogne.fr::576f63ff-15da-4a14-86b2-778e61e44115" providerId="AD" clId="Web-{4E61F151-714E-4B38-34E6-2588F8143AEF}" dt="2025-01-27T14:53:54.081" v="153" actId="20577"/>
          <ac:spMkLst>
            <pc:docMk/>
            <pc:sldMk cId="3447423453" sldId="279"/>
            <ac:spMk id="12" creationId="{E0B96AB5-0F9C-60C7-0DD6-01E434749B7C}"/>
          </ac:spMkLst>
        </pc:spChg>
      </pc:sldChg>
      <pc:sldChg chg="modSp">
        <pc:chgData name="Alexandre Emorine" userId="S::alexandre.emorine@u-bourgogne.fr::576f63ff-15da-4a14-86b2-778e61e44115" providerId="AD" clId="Web-{4E61F151-714E-4B38-34E6-2588F8143AEF}" dt="2025-01-27T15:10:47.905" v="294" actId="20577"/>
        <pc:sldMkLst>
          <pc:docMk/>
          <pc:sldMk cId="3191684298" sldId="280"/>
        </pc:sldMkLst>
        <pc:spChg chg="mod">
          <ac:chgData name="Alexandre Emorine" userId="S::alexandre.emorine@u-bourgogne.fr::576f63ff-15da-4a14-86b2-778e61e44115" providerId="AD" clId="Web-{4E61F151-714E-4B38-34E6-2588F8143AEF}" dt="2025-01-27T15:10:41.827" v="293" actId="20577"/>
          <ac:spMkLst>
            <pc:docMk/>
            <pc:sldMk cId="3191684298" sldId="280"/>
            <ac:spMk id="3" creationId="{491C0D6A-BBB1-2790-49FB-CAF18C40EEA3}"/>
          </ac:spMkLst>
        </pc:spChg>
        <pc:spChg chg="mod">
          <ac:chgData name="Alexandre Emorine" userId="S::alexandre.emorine@u-bourgogne.fr::576f63ff-15da-4a14-86b2-778e61e44115" providerId="AD" clId="Web-{4E61F151-714E-4B38-34E6-2588F8143AEF}" dt="2025-01-27T15:10:47.905" v="294" actId="20577"/>
          <ac:spMkLst>
            <pc:docMk/>
            <pc:sldMk cId="3191684298" sldId="280"/>
            <ac:spMk id="7" creationId="{644FFAD0-2172-F44A-9C74-B68F105CE3AA}"/>
          </ac:spMkLst>
        </pc:spChg>
      </pc:sldChg>
    </pc:docChg>
  </pc:docChgLst>
</pc:chgInfo>
</file>

<file path=ppt/diagrams/_rels/data2.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image" Target="../media/image12.png"/></Relationships>
</file>

<file path=ppt/diagrams/_rels/data3.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image" Target="../media/image14.png"/></Relationships>
</file>

<file path=ppt/diagrams/_rels/data4.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B3CE06-8FBF-42B4-9DCE-6E6B61264964}" type="doc">
      <dgm:prSet loTypeId="urn:microsoft.com/office/officeart/2005/8/layout/hList1" loCatId="list" qsTypeId="urn:microsoft.com/office/officeart/2005/8/quickstyle/simple5" qsCatId="simple" csTypeId="urn:microsoft.com/office/officeart/2005/8/colors/accent2_2" csCatId="accent2" phldr="1"/>
      <dgm:spPr/>
      <dgm:t>
        <a:bodyPr/>
        <a:lstStyle/>
        <a:p>
          <a:endParaRPr lang="en-US"/>
        </a:p>
      </dgm:t>
    </dgm:pt>
    <dgm:pt modelId="{8E2B9952-B4EC-4452-860F-83ABC7A77292}">
      <dgm:prSet phldrT="[Text]" phldr="0"/>
      <dgm:spPr/>
      <dgm:t>
        <a:bodyPr/>
        <a:lstStyle/>
        <a:p>
          <a:pPr rtl="0">
            <a:lnSpc>
              <a:spcPct val="100000"/>
            </a:lnSpc>
          </a:pPr>
          <a:r>
            <a:rPr lang="en-US">
              <a:latin typeface="Calibri Light" panose="020F0302020204030204"/>
            </a:rPr>
            <a:t>Evaluation</a:t>
          </a:r>
          <a:endParaRPr lang="en-US">
            <a:latin typeface="Calibri Light" panose="020F0302020204030204"/>
            <a:ea typeface="Calibri Light" panose="020F0302020204030204"/>
            <a:cs typeface="Calibri Light" panose="020F0302020204030204"/>
          </a:endParaRPr>
        </a:p>
      </dgm:t>
    </dgm:pt>
    <dgm:pt modelId="{C0715071-7052-48F0-9AE0-596B66516023}" type="parTrans" cxnId="{AD7F1330-7BCB-4FCA-ACEF-925EE68C36A2}">
      <dgm:prSet/>
      <dgm:spPr/>
      <dgm:t>
        <a:bodyPr/>
        <a:lstStyle/>
        <a:p>
          <a:endParaRPr lang="en-US"/>
        </a:p>
      </dgm:t>
    </dgm:pt>
    <dgm:pt modelId="{5AC24D97-CE50-49CE-8861-E5E3D11CD9C4}" type="sibTrans" cxnId="{AD7F1330-7BCB-4FCA-ACEF-925EE68C36A2}">
      <dgm:prSet/>
      <dgm:spPr/>
      <dgm:t>
        <a:bodyPr/>
        <a:lstStyle/>
        <a:p>
          <a:endParaRPr lang="en-US"/>
        </a:p>
      </dgm:t>
    </dgm:pt>
    <dgm:pt modelId="{7CE51BEF-6BDD-4299-96B0-4EFC59468042}">
      <dgm:prSet phldrT="[Text]" phldr="0"/>
      <dgm:spPr/>
      <dgm:t>
        <a:bodyPr/>
        <a:lstStyle/>
        <a:p>
          <a:pPr rtl="0"/>
          <a:r>
            <a:rPr lang="en-US">
              <a:latin typeface="Calibri Light" panose="020F0302020204030204"/>
            </a:rPr>
            <a:t>Innovation pédagogique</a:t>
          </a:r>
          <a:endParaRPr lang="en-US"/>
        </a:p>
      </dgm:t>
    </dgm:pt>
    <dgm:pt modelId="{926F94E6-B651-48BD-90C5-4789A2766B6F}" type="parTrans" cxnId="{864D3098-C20A-4FED-AA5E-B076833A1EFC}">
      <dgm:prSet/>
      <dgm:spPr/>
      <dgm:t>
        <a:bodyPr/>
        <a:lstStyle/>
        <a:p>
          <a:endParaRPr lang="en-US"/>
        </a:p>
      </dgm:t>
    </dgm:pt>
    <dgm:pt modelId="{09C4129D-7401-47F3-B93B-D3B7CE00A266}" type="sibTrans" cxnId="{864D3098-C20A-4FED-AA5E-B076833A1EFC}">
      <dgm:prSet/>
      <dgm:spPr/>
      <dgm:t>
        <a:bodyPr/>
        <a:lstStyle/>
        <a:p>
          <a:endParaRPr lang="en-US"/>
        </a:p>
      </dgm:t>
    </dgm:pt>
    <dgm:pt modelId="{B88B527E-9FB9-4C00-8178-CC99338DA869}">
      <dgm:prSet phldr="0"/>
      <dgm:spPr/>
      <dgm:t>
        <a:bodyPr/>
        <a:lstStyle/>
        <a:p>
          <a:pPr rtl="0"/>
          <a:r>
            <a:rPr lang="en-US" err="1">
              <a:latin typeface="Calibri Light" panose="020F0302020204030204"/>
            </a:rPr>
            <a:t>Stratégie</a:t>
          </a:r>
          <a:r>
            <a:rPr lang="en-US">
              <a:latin typeface="Calibri Light" panose="020F0302020204030204"/>
            </a:rPr>
            <a:t> </a:t>
          </a:r>
          <a:r>
            <a:rPr lang="en-US" err="1">
              <a:latin typeface="Calibri Light" panose="020F0302020204030204"/>
            </a:rPr>
            <a:t>pédagogique</a:t>
          </a:r>
          <a:endParaRPr lang="en-US">
            <a:latin typeface="Calibri Light" panose="020F0302020204030204"/>
          </a:endParaRPr>
        </a:p>
      </dgm:t>
    </dgm:pt>
    <dgm:pt modelId="{ECE7F862-9124-4443-BDE4-3D98DBBE826C}" type="parTrans" cxnId="{5D21E398-B073-46DF-8BE0-3EBA42D7DF14}">
      <dgm:prSet/>
      <dgm:spPr/>
      <dgm:t>
        <a:bodyPr/>
        <a:lstStyle/>
        <a:p>
          <a:endParaRPr lang="fr-FR"/>
        </a:p>
      </dgm:t>
    </dgm:pt>
    <dgm:pt modelId="{66FCA1DB-7551-4785-BC4B-1BA7FBE8994E}" type="sibTrans" cxnId="{5D21E398-B073-46DF-8BE0-3EBA42D7DF14}">
      <dgm:prSet/>
      <dgm:spPr/>
      <dgm:t>
        <a:bodyPr/>
        <a:lstStyle/>
        <a:p>
          <a:endParaRPr lang="fr-FR"/>
        </a:p>
      </dgm:t>
    </dgm:pt>
    <dgm:pt modelId="{B903AF8A-0DDF-4B51-8FEC-7BDF62031149}">
      <dgm:prSet phldr="0"/>
      <dgm:spPr/>
      <dgm:t>
        <a:bodyPr/>
        <a:lstStyle/>
        <a:p>
          <a:r>
            <a:rPr lang="fr-FR" dirty="0">
              <a:latin typeface="Calibri"/>
              <a:ea typeface="Calibri"/>
              <a:cs typeface="Calibri"/>
            </a:rPr>
            <a:t>Projets TEDS, inclusion, IA, etc.</a:t>
          </a:r>
          <a:endParaRPr lang="en-US" dirty="0"/>
        </a:p>
      </dgm:t>
    </dgm:pt>
    <dgm:pt modelId="{9BEAF7BB-6DA5-41AE-ACD7-87BA0E977102}" type="parTrans" cxnId="{8C02B9F7-FA8D-4F4B-8A30-B065F208002D}">
      <dgm:prSet/>
      <dgm:spPr/>
      <dgm:t>
        <a:bodyPr/>
        <a:lstStyle/>
        <a:p>
          <a:endParaRPr lang="fr-FR"/>
        </a:p>
      </dgm:t>
    </dgm:pt>
    <dgm:pt modelId="{F9432A7F-B74A-4100-A200-94497D36AF38}" type="sibTrans" cxnId="{8C02B9F7-FA8D-4F4B-8A30-B065F208002D}">
      <dgm:prSet/>
      <dgm:spPr/>
      <dgm:t>
        <a:bodyPr/>
        <a:lstStyle/>
        <a:p>
          <a:endParaRPr lang="fr-FR"/>
        </a:p>
      </dgm:t>
    </dgm:pt>
    <dgm:pt modelId="{9AB9BC4D-4A22-446C-92C6-99ED4F9EEF60}">
      <dgm:prSet phldr="0"/>
      <dgm:spPr/>
      <dgm:t>
        <a:bodyPr/>
        <a:lstStyle/>
        <a:p>
          <a:pPr rtl="0"/>
          <a:r>
            <a:rPr lang="fr-FR" dirty="0">
              <a:latin typeface="Calibri"/>
              <a:ea typeface="Calibri"/>
              <a:cs typeface="Calibri"/>
            </a:rPr>
            <a:t>Parcours de formation des MCF stagiaires</a:t>
          </a:r>
        </a:p>
      </dgm:t>
    </dgm:pt>
    <dgm:pt modelId="{71FC46CB-121A-4556-BC46-12C67B12514F}" type="parTrans" cxnId="{E3EBC9AD-C7D8-4631-BC80-EBB1D678FA14}">
      <dgm:prSet/>
      <dgm:spPr/>
      <dgm:t>
        <a:bodyPr/>
        <a:lstStyle/>
        <a:p>
          <a:endParaRPr lang="fr-FR"/>
        </a:p>
      </dgm:t>
    </dgm:pt>
    <dgm:pt modelId="{FAB7C7D7-06E1-4007-8F6D-6C0A249FBCE9}" type="sibTrans" cxnId="{E3EBC9AD-C7D8-4631-BC80-EBB1D678FA14}">
      <dgm:prSet/>
      <dgm:spPr/>
      <dgm:t>
        <a:bodyPr/>
        <a:lstStyle/>
        <a:p>
          <a:endParaRPr lang="fr-FR"/>
        </a:p>
      </dgm:t>
    </dgm:pt>
    <dgm:pt modelId="{D83F9973-333E-4083-8447-2AC51FF03177}">
      <dgm:prSet phldr="0"/>
      <dgm:spPr/>
      <dgm:t>
        <a:bodyPr/>
        <a:lstStyle/>
        <a:p>
          <a:pPr rtl="0"/>
          <a:r>
            <a:rPr lang="fr-FR" dirty="0">
              <a:latin typeface="Calibri"/>
              <a:ea typeface="Calibri"/>
              <a:cs typeface="Calibri"/>
            </a:rPr>
            <a:t>Evènements : Journée de la Pédagogie (JPAC)</a:t>
          </a:r>
          <a:endParaRPr lang="en-US" dirty="0">
            <a:latin typeface="Calibri"/>
            <a:ea typeface="Calibri"/>
            <a:cs typeface="Calibri"/>
          </a:endParaRPr>
        </a:p>
      </dgm:t>
    </dgm:pt>
    <dgm:pt modelId="{740F8CC4-95D5-4DD5-9F8A-265F821E4A13}" type="parTrans" cxnId="{46FEE453-CE6B-4DF4-ACA5-3258FC0C8FED}">
      <dgm:prSet/>
      <dgm:spPr/>
      <dgm:t>
        <a:bodyPr/>
        <a:lstStyle/>
        <a:p>
          <a:endParaRPr lang="fr-FR"/>
        </a:p>
      </dgm:t>
    </dgm:pt>
    <dgm:pt modelId="{1F7613B5-B737-46D8-B71E-64F81658F6ED}" type="sibTrans" cxnId="{46FEE453-CE6B-4DF4-ACA5-3258FC0C8FED}">
      <dgm:prSet/>
      <dgm:spPr/>
      <dgm:t>
        <a:bodyPr/>
        <a:lstStyle/>
        <a:p>
          <a:endParaRPr lang="fr-FR"/>
        </a:p>
      </dgm:t>
    </dgm:pt>
    <dgm:pt modelId="{593BD232-BB1F-4111-B8E0-2116653A608A}">
      <dgm:prSet phldr="0"/>
      <dgm:spPr/>
      <dgm:t>
        <a:bodyPr/>
        <a:lstStyle/>
        <a:p>
          <a:r>
            <a:rPr lang="fr-FR">
              <a:latin typeface="Calibri"/>
              <a:ea typeface="Calibri"/>
              <a:cs typeface="Calibri"/>
            </a:rPr>
            <a:t>Coordination pédagogique avec les universités partenaires FORTHEM</a:t>
          </a:r>
          <a:endParaRPr lang="en-US">
            <a:latin typeface="Calibri"/>
            <a:ea typeface="Calibri"/>
            <a:cs typeface="Calibri"/>
          </a:endParaRPr>
        </a:p>
      </dgm:t>
    </dgm:pt>
    <dgm:pt modelId="{C97220FE-969C-477D-882E-0B9DFED03195}" type="parTrans" cxnId="{9618CAB6-79A4-4048-AF86-8307EF82324D}">
      <dgm:prSet/>
      <dgm:spPr/>
      <dgm:t>
        <a:bodyPr/>
        <a:lstStyle/>
        <a:p>
          <a:endParaRPr lang="fr-FR"/>
        </a:p>
      </dgm:t>
    </dgm:pt>
    <dgm:pt modelId="{07EB4AC8-A298-4246-8F39-35AC00F35756}" type="sibTrans" cxnId="{9618CAB6-79A4-4048-AF86-8307EF82324D}">
      <dgm:prSet/>
      <dgm:spPr/>
      <dgm:t>
        <a:bodyPr/>
        <a:lstStyle/>
        <a:p>
          <a:endParaRPr lang="fr-FR"/>
        </a:p>
      </dgm:t>
    </dgm:pt>
    <dgm:pt modelId="{B22E02DE-1D71-4D74-84AD-8CF9AA4F2AB8}">
      <dgm:prSet phldr="0"/>
      <dgm:spPr/>
      <dgm:t>
        <a:bodyPr/>
        <a:lstStyle/>
        <a:p>
          <a:pPr rtl="0"/>
          <a:r>
            <a:rPr lang="fr-FR" dirty="0">
              <a:latin typeface="Calibri"/>
              <a:ea typeface="Calibri"/>
              <a:cs typeface="Calibri"/>
            </a:rPr>
            <a:t>Accompagnement à la transformation pédagogique</a:t>
          </a:r>
        </a:p>
      </dgm:t>
    </dgm:pt>
    <dgm:pt modelId="{CBEE8382-E7F0-482C-995A-40B3F7A48F6D}" type="parTrans" cxnId="{598F588A-804F-4DB4-929E-91D16EAA988F}">
      <dgm:prSet/>
      <dgm:spPr/>
      <dgm:t>
        <a:bodyPr/>
        <a:lstStyle/>
        <a:p>
          <a:endParaRPr lang="fr-FR"/>
        </a:p>
      </dgm:t>
    </dgm:pt>
    <dgm:pt modelId="{75DCDC83-8711-4E70-9B5E-ECF18644C82A}" type="sibTrans" cxnId="{598F588A-804F-4DB4-929E-91D16EAA988F}">
      <dgm:prSet/>
      <dgm:spPr/>
      <dgm:t>
        <a:bodyPr/>
        <a:lstStyle/>
        <a:p>
          <a:endParaRPr lang="fr-FR"/>
        </a:p>
      </dgm:t>
    </dgm:pt>
    <dgm:pt modelId="{1815500D-4130-4027-B3D4-D5A99B3FB763}">
      <dgm:prSet phldr="0"/>
      <dgm:spPr/>
      <dgm:t>
        <a:bodyPr/>
        <a:lstStyle/>
        <a:p>
          <a:r>
            <a:rPr lang="en-US" b="0">
              <a:solidFill>
                <a:schemeClr val="tx1"/>
              </a:solidFill>
            </a:rPr>
            <a:t>Communication</a:t>
          </a:r>
        </a:p>
      </dgm:t>
    </dgm:pt>
    <dgm:pt modelId="{B237E7C9-9B88-452D-97A6-4A633C901685}" type="parTrans" cxnId="{48E05E6E-2F8C-4738-87DF-13D652ED712D}">
      <dgm:prSet/>
      <dgm:spPr/>
      <dgm:t>
        <a:bodyPr/>
        <a:lstStyle/>
        <a:p>
          <a:endParaRPr lang="fr-FR"/>
        </a:p>
      </dgm:t>
    </dgm:pt>
    <dgm:pt modelId="{46597BF3-0D6F-424B-ADFB-DFF4E6B381A6}" type="sibTrans" cxnId="{48E05E6E-2F8C-4738-87DF-13D652ED712D}">
      <dgm:prSet/>
      <dgm:spPr/>
      <dgm:t>
        <a:bodyPr/>
        <a:lstStyle/>
        <a:p>
          <a:endParaRPr lang="fr-FR"/>
        </a:p>
      </dgm:t>
    </dgm:pt>
    <dgm:pt modelId="{C60195AA-4025-45C7-B278-9461D7189D75}">
      <dgm:prSet phldr="0"/>
      <dgm:spPr/>
      <dgm:t>
        <a:bodyPr/>
        <a:lstStyle/>
        <a:p>
          <a:pPr rtl="0"/>
          <a:r>
            <a:rPr lang="fr-FR" dirty="0">
              <a:latin typeface="Calibri"/>
              <a:ea typeface="Calibri"/>
              <a:cs typeface="Calibri"/>
            </a:rPr>
            <a:t>Production de ressources</a:t>
          </a:r>
        </a:p>
      </dgm:t>
    </dgm:pt>
    <dgm:pt modelId="{7743CA90-49EC-4C69-B4E4-6264E0B4EFC7}" type="parTrans" cxnId="{9C0C79A4-D32A-4A0D-82C0-01142E4D9539}">
      <dgm:prSet/>
      <dgm:spPr/>
      <dgm:t>
        <a:bodyPr/>
        <a:lstStyle/>
        <a:p>
          <a:endParaRPr lang="fr-FR"/>
        </a:p>
      </dgm:t>
    </dgm:pt>
    <dgm:pt modelId="{F2C699F5-3906-4130-AC2C-AB58CBA579F5}" type="sibTrans" cxnId="{9C0C79A4-D32A-4A0D-82C0-01142E4D9539}">
      <dgm:prSet/>
      <dgm:spPr/>
      <dgm:t>
        <a:bodyPr/>
        <a:lstStyle/>
        <a:p>
          <a:endParaRPr lang="fr-FR"/>
        </a:p>
      </dgm:t>
    </dgm:pt>
    <dgm:pt modelId="{73F1986B-E93A-4571-8383-E4329A2DEF44}">
      <dgm:prSet phldr="0"/>
      <dgm:spPr/>
      <dgm:t>
        <a:bodyPr/>
        <a:lstStyle/>
        <a:p>
          <a:pPr rtl="0"/>
          <a:r>
            <a:rPr lang="fr-FR" dirty="0">
              <a:latin typeface="Calibri"/>
              <a:ea typeface="Calibri"/>
              <a:cs typeface="Calibri"/>
            </a:rPr>
            <a:t>Offre d’ateliers thématiques réflexifs en pédagogie universitaire</a:t>
          </a:r>
        </a:p>
      </dgm:t>
    </dgm:pt>
    <dgm:pt modelId="{1000EFE7-2E35-4B6D-91CC-8FDE70FD372B}" type="parTrans" cxnId="{F52A2CFC-B606-4357-BFAA-A9BF0C513DF9}">
      <dgm:prSet/>
      <dgm:spPr/>
      <dgm:t>
        <a:bodyPr/>
        <a:lstStyle/>
        <a:p>
          <a:endParaRPr lang="fr-FR"/>
        </a:p>
      </dgm:t>
    </dgm:pt>
    <dgm:pt modelId="{D0BCFC35-821E-4EFB-BF44-A848CB57FBF2}" type="sibTrans" cxnId="{F52A2CFC-B606-4357-BFAA-A9BF0C513DF9}">
      <dgm:prSet/>
      <dgm:spPr/>
      <dgm:t>
        <a:bodyPr/>
        <a:lstStyle/>
        <a:p>
          <a:endParaRPr lang="fr-FR"/>
        </a:p>
      </dgm:t>
    </dgm:pt>
    <dgm:pt modelId="{32C3EFB4-FD5F-4F56-A591-77EA2F6CE773}">
      <dgm:prSet phldr="0"/>
      <dgm:spPr/>
      <dgm:t>
        <a:bodyPr/>
        <a:lstStyle/>
        <a:p>
          <a:pPr rtl="0">
            <a:buFont typeface="Wingdings" panose="05000000000000000000" pitchFamily="2" charset="2"/>
            <a:buChar char="ü"/>
          </a:pPr>
          <a:r>
            <a:rPr lang="en-US" dirty="0">
              <a:latin typeface="+mn-lt"/>
              <a:ea typeface="Calibri Light" panose="020F0302020204030204"/>
              <a:cs typeface="Calibri Light" panose="020F0302020204030204"/>
            </a:rPr>
            <a:t>Construction de questionnaires</a:t>
          </a:r>
        </a:p>
      </dgm:t>
    </dgm:pt>
    <dgm:pt modelId="{E8B4CACB-E816-48A5-B285-720181C46434}" type="parTrans" cxnId="{E5807355-E585-48AD-89C7-A2EEF2E33014}">
      <dgm:prSet/>
      <dgm:spPr/>
      <dgm:t>
        <a:bodyPr/>
        <a:lstStyle/>
        <a:p>
          <a:endParaRPr lang="fr-FR"/>
        </a:p>
      </dgm:t>
    </dgm:pt>
    <dgm:pt modelId="{D26626FB-FC75-47ED-AA28-0629D7C2111F}" type="sibTrans" cxnId="{E5807355-E585-48AD-89C7-A2EEF2E33014}">
      <dgm:prSet/>
      <dgm:spPr/>
      <dgm:t>
        <a:bodyPr/>
        <a:lstStyle/>
        <a:p>
          <a:endParaRPr lang="fr-FR"/>
        </a:p>
      </dgm:t>
    </dgm:pt>
    <dgm:pt modelId="{68695C02-292C-49F8-A81D-A75BF183A819}">
      <dgm:prSet phldr="0"/>
      <dgm:spPr/>
      <dgm:t>
        <a:bodyPr/>
        <a:lstStyle/>
        <a:p>
          <a:pPr rtl="0">
            <a:buFont typeface="Wingdings" panose="05000000000000000000" pitchFamily="2" charset="2"/>
            <a:buChar char="ü"/>
          </a:pPr>
          <a:r>
            <a:rPr lang="en-US" dirty="0" err="1">
              <a:latin typeface="+mn-lt"/>
              <a:ea typeface="Calibri Light" panose="020F0302020204030204"/>
              <a:cs typeface="Calibri Light" panose="020F0302020204030204"/>
            </a:rPr>
            <a:t>Traitement</a:t>
          </a:r>
          <a:r>
            <a:rPr lang="en-US" dirty="0">
              <a:latin typeface="+mn-lt"/>
              <a:ea typeface="Calibri Light" panose="020F0302020204030204"/>
              <a:cs typeface="Calibri Light" panose="020F0302020204030204"/>
            </a:rPr>
            <a:t> et mise </a:t>
          </a:r>
          <a:r>
            <a:rPr lang="en-US" dirty="0" err="1">
              <a:latin typeface="+mn-lt"/>
              <a:ea typeface="Calibri Light" panose="020F0302020204030204"/>
              <a:cs typeface="Calibri Light" panose="020F0302020204030204"/>
            </a:rPr>
            <a:t>en</a:t>
          </a:r>
          <a:r>
            <a:rPr lang="en-US" dirty="0">
              <a:latin typeface="+mn-lt"/>
              <a:ea typeface="Calibri Light" panose="020F0302020204030204"/>
              <a:cs typeface="Calibri Light" panose="020F0302020204030204"/>
            </a:rPr>
            <a:t> </a:t>
          </a:r>
          <a:r>
            <a:rPr lang="en-US" dirty="0" err="1">
              <a:latin typeface="+mn-lt"/>
              <a:ea typeface="Calibri Light" panose="020F0302020204030204"/>
              <a:cs typeface="Calibri Light" panose="020F0302020204030204"/>
            </a:rPr>
            <a:t>forme</a:t>
          </a:r>
          <a:r>
            <a:rPr lang="en-US" dirty="0">
              <a:latin typeface="+mn-lt"/>
              <a:ea typeface="Calibri Light" panose="020F0302020204030204"/>
              <a:cs typeface="Calibri Light" panose="020F0302020204030204"/>
            </a:rPr>
            <a:t> des </a:t>
          </a:r>
          <a:r>
            <a:rPr lang="en-US" dirty="0" err="1">
              <a:latin typeface="+mn-lt"/>
              <a:ea typeface="Calibri Light" panose="020F0302020204030204"/>
              <a:cs typeface="Calibri Light" panose="020F0302020204030204"/>
            </a:rPr>
            <a:t>données</a:t>
          </a:r>
          <a:endParaRPr lang="en-US" dirty="0">
            <a:latin typeface="+mn-lt"/>
            <a:ea typeface="Calibri Light" panose="020F0302020204030204"/>
            <a:cs typeface="Calibri Light" panose="020F0302020204030204"/>
          </a:endParaRPr>
        </a:p>
      </dgm:t>
    </dgm:pt>
    <dgm:pt modelId="{921C2B11-56FF-4711-910A-6D702337807A}" type="parTrans" cxnId="{4AC142DB-F611-42E0-A9BF-8E2BBB3BD727}">
      <dgm:prSet/>
      <dgm:spPr/>
      <dgm:t>
        <a:bodyPr/>
        <a:lstStyle/>
        <a:p>
          <a:endParaRPr lang="fr-FR"/>
        </a:p>
      </dgm:t>
    </dgm:pt>
    <dgm:pt modelId="{20D22C36-20C0-496F-9407-D63908CE8D81}" type="sibTrans" cxnId="{4AC142DB-F611-42E0-A9BF-8E2BBB3BD727}">
      <dgm:prSet/>
      <dgm:spPr/>
      <dgm:t>
        <a:bodyPr/>
        <a:lstStyle/>
        <a:p>
          <a:endParaRPr lang="fr-FR"/>
        </a:p>
      </dgm:t>
    </dgm:pt>
    <dgm:pt modelId="{408306DD-8560-4097-BBAC-8C3C956BFFB0}">
      <dgm:prSet phldr="0"/>
      <dgm:spPr/>
      <dgm:t>
        <a:bodyPr/>
        <a:lstStyle/>
        <a:p>
          <a:pPr>
            <a:buFont typeface="Wingdings" panose="05000000000000000000" pitchFamily="2" charset="2"/>
            <a:buChar char="ü"/>
          </a:pPr>
          <a:r>
            <a:rPr lang="en-US" dirty="0">
              <a:latin typeface="+mn-lt"/>
              <a:ea typeface="Calibri Light" panose="020F0302020204030204"/>
              <a:cs typeface="Calibri Light" panose="020F0302020204030204"/>
            </a:rPr>
            <a:t>Assistance pendant les </a:t>
          </a:r>
          <a:r>
            <a:rPr lang="en-US" dirty="0" err="1">
              <a:latin typeface="+mn-lt"/>
              <a:ea typeface="Calibri Light" panose="020F0302020204030204"/>
              <a:cs typeface="Calibri Light" panose="020F0302020204030204"/>
            </a:rPr>
            <a:t>passations</a:t>
          </a:r>
          <a:endParaRPr lang="en-US" dirty="0">
            <a:latin typeface="+mn-lt"/>
            <a:ea typeface="Calibri Light" panose="020F0302020204030204"/>
            <a:cs typeface="Calibri Light" panose="020F0302020204030204"/>
          </a:endParaRPr>
        </a:p>
      </dgm:t>
    </dgm:pt>
    <dgm:pt modelId="{DAE8F906-441B-451F-94B1-B8CA0459EF8F}" type="parTrans" cxnId="{EC527A5F-B617-4963-9296-735CD5A6DA6E}">
      <dgm:prSet/>
      <dgm:spPr/>
      <dgm:t>
        <a:bodyPr/>
        <a:lstStyle/>
        <a:p>
          <a:endParaRPr lang="fr-FR"/>
        </a:p>
      </dgm:t>
    </dgm:pt>
    <dgm:pt modelId="{C059F063-9261-46BF-AE97-1C5D235C97D5}" type="sibTrans" cxnId="{EC527A5F-B617-4963-9296-735CD5A6DA6E}">
      <dgm:prSet/>
      <dgm:spPr/>
      <dgm:t>
        <a:bodyPr/>
        <a:lstStyle/>
        <a:p>
          <a:endParaRPr lang="fr-FR"/>
        </a:p>
      </dgm:t>
    </dgm:pt>
    <dgm:pt modelId="{0E1F8205-3CEB-4619-9B94-468D626B888E}">
      <dgm:prSet phldr="0"/>
      <dgm:spPr/>
      <dgm:t>
        <a:bodyPr/>
        <a:lstStyle/>
        <a:p>
          <a:r>
            <a:rPr lang="fr-FR" dirty="0">
              <a:latin typeface="Calibri"/>
              <a:ea typeface="Calibri"/>
              <a:cs typeface="Calibri"/>
            </a:rPr>
            <a:t>Des enseignements, des formations, des dispositifs</a:t>
          </a:r>
          <a:endParaRPr lang="en-US" dirty="0">
            <a:latin typeface="+mn-lt"/>
            <a:ea typeface="Calibri Light" panose="020F0302020204030204"/>
            <a:cs typeface="Calibri Light" panose="020F0302020204030204"/>
          </a:endParaRPr>
        </a:p>
      </dgm:t>
    </dgm:pt>
    <dgm:pt modelId="{6553CEAB-55F1-4C08-97F1-4D99BE1695C1}" type="parTrans" cxnId="{BF18DC2C-2AE7-4FCC-A8A5-BA980A5F6E5D}">
      <dgm:prSet/>
      <dgm:spPr/>
      <dgm:t>
        <a:bodyPr/>
        <a:lstStyle/>
        <a:p>
          <a:endParaRPr lang="fr-FR"/>
        </a:p>
      </dgm:t>
    </dgm:pt>
    <dgm:pt modelId="{044B4A0C-9D85-4CB5-AEC1-7630F921D619}" type="sibTrans" cxnId="{BF18DC2C-2AE7-4FCC-A8A5-BA980A5F6E5D}">
      <dgm:prSet/>
      <dgm:spPr/>
      <dgm:t>
        <a:bodyPr/>
        <a:lstStyle/>
        <a:p>
          <a:endParaRPr lang="fr-FR"/>
        </a:p>
      </dgm:t>
    </dgm:pt>
    <dgm:pt modelId="{DBA3D651-EEBF-4F9B-9A88-209C4F5AFD17}">
      <dgm:prSet phldr="0"/>
      <dgm:spPr/>
      <dgm:t>
        <a:bodyPr/>
        <a:lstStyle/>
        <a:p>
          <a:pPr rtl="0"/>
          <a:r>
            <a:rPr lang="fr-FR" dirty="0">
              <a:latin typeface="Calibri"/>
              <a:ea typeface="Calibri"/>
              <a:cs typeface="Calibri"/>
            </a:rPr>
            <a:t>Veille scientifique</a:t>
          </a:r>
        </a:p>
      </dgm:t>
    </dgm:pt>
    <dgm:pt modelId="{F8D29E1A-DD58-46AC-AB25-234BB5CF2C61}" type="parTrans" cxnId="{05EC7B03-ABD2-4BCC-9D97-C09D6776F858}">
      <dgm:prSet/>
      <dgm:spPr/>
      <dgm:t>
        <a:bodyPr/>
        <a:lstStyle/>
        <a:p>
          <a:endParaRPr lang="fr-FR"/>
        </a:p>
      </dgm:t>
    </dgm:pt>
    <dgm:pt modelId="{27E79F97-F13F-46A9-ACBB-BBCB4BAFD427}" type="sibTrans" cxnId="{05EC7B03-ABD2-4BCC-9D97-C09D6776F858}">
      <dgm:prSet/>
      <dgm:spPr/>
      <dgm:t>
        <a:bodyPr/>
        <a:lstStyle/>
        <a:p>
          <a:endParaRPr lang="fr-FR"/>
        </a:p>
      </dgm:t>
    </dgm:pt>
    <dgm:pt modelId="{CC960DB2-5D6C-490F-98CB-91FCB189AC8D}" type="pres">
      <dgm:prSet presAssocID="{48B3CE06-8FBF-42B4-9DCE-6E6B61264964}" presName="Name0" presStyleCnt="0">
        <dgm:presLayoutVars>
          <dgm:dir/>
          <dgm:animLvl val="lvl"/>
          <dgm:resizeHandles val="exact"/>
        </dgm:presLayoutVars>
      </dgm:prSet>
      <dgm:spPr/>
    </dgm:pt>
    <dgm:pt modelId="{1481CB4D-2820-4A7D-88F3-3FF8794AA3D5}" type="pres">
      <dgm:prSet presAssocID="{8E2B9952-B4EC-4452-860F-83ABC7A77292}" presName="composite" presStyleCnt="0"/>
      <dgm:spPr/>
    </dgm:pt>
    <dgm:pt modelId="{40C04AB8-EA06-4382-BAC2-BB27543BDCC7}" type="pres">
      <dgm:prSet presAssocID="{8E2B9952-B4EC-4452-860F-83ABC7A77292}" presName="parTx" presStyleLbl="alignNode1" presStyleIdx="0" presStyleCnt="3">
        <dgm:presLayoutVars>
          <dgm:chMax val="0"/>
          <dgm:chPref val="0"/>
          <dgm:bulletEnabled val="1"/>
        </dgm:presLayoutVars>
      </dgm:prSet>
      <dgm:spPr/>
    </dgm:pt>
    <dgm:pt modelId="{FD11B239-83AD-443A-9A7D-75FF71831B05}" type="pres">
      <dgm:prSet presAssocID="{8E2B9952-B4EC-4452-860F-83ABC7A77292}" presName="desTx" presStyleLbl="alignAccFollowNode1" presStyleIdx="0" presStyleCnt="3">
        <dgm:presLayoutVars>
          <dgm:bulletEnabled val="1"/>
        </dgm:presLayoutVars>
      </dgm:prSet>
      <dgm:spPr/>
    </dgm:pt>
    <dgm:pt modelId="{734CE348-9F67-432E-9F6E-2CBAEEFBC52B}" type="pres">
      <dgm:prSet presAssocID="{5AC24D97-CE50-49CE-8861-E5E3D11CD9C4}" presName="space" presStyleCnt="0"/>
      <dgm:spPr/>
    </dgm:pt>
    <dgm:pt modelId="{D4885510-0A7E-4257-B70E-A8DCDDD72C89}" type="pres">
      <dgm:prSet presAssocID="{B88B527E-9FB9-4C00-8178-CC99338DA869}" presName="composite" presStyleCnt="0"/>
      <dgm:spPr/>
    </dgm:pt>
    <dgm:pt modelId="{A2982D83-9034-4F4A-A058-F3D71EE10D4E}" type="pres">
      <dgm:prSet presAssocID="{B88B527E-9FB9-4C00-8178-CC99338DA869}" presName="parTx" presStyleLbl="alignNode1" presStyleIdx="1" presStyleCnt="3">
        <dgm:presLayoutVars>
          <dgm:chMax val="0"/>
          <dgm:chPref val="0"/>
          <dgm:bulletEnabled val="1"/>
        </dgm:presLayoutVars>
      </dgm:prSet>
      <dgm:spPr/>
    </dgm:pt>
    <dgm:pt modelId="{BF3AB88B-C6FE-48CD-822A-DBAD4FF77A70}" type="pres">
      <dgm:prSet presAssocID="{B88B527E-9FB9-4C00-8178-CC99338DA869}" presName="desTx" presStyleLbl="alignAccFollowNode1" presStyleIdx="1" presStyleCnt="3">
        <dgm:presLayoutVars>
          <dgm:bulletEnabled val="1"/>
        </dgm:presLayoutVars>
      </dgm:prSet>
      <dgm:spPr/>
    </dgm:pt>
    <dgm:pt modelId="{BD16D8FE-FEA3-4399-94A7-BE7D26F6931E}" type="pres">
      <dgm:prSet presAssocID="{66FCA1DB-7551-4785-BC4B-1BA7FBE8994E}" presName="space" presStyleCnt="0"/>
      <dgm:spPr/>
    </dgm:pt>
    <dgm:pt modelId="{63995E01-4394-43AB-B1D1-A03B2EBCE0E9}" type="pres">
      <dgm:prSet presAssocID="{7CE51BEF-6BDD-4299-96B0-4EFC59468042}" presName="composite" presStyleCnt="0"/>
      <dgm:spPr/>
    </dgm:pt>
    <dgm:pt modelId="{C70CAB9A-509C-46A6-9980-FE20C448EC5D}" type="pres">
      <dgm:prSet presAssocID="{7CE51BEF-6BDD-4299-96B0-4EFC59468042}" presName="parTx" presStyleLbl="alignNode1" presStyleIdx="2" presStyleCnt="3">
        <dgm:presLayoutVars>
          <dgm:chMax val="0"/>
          <dgm:chPref val="0"/>
          <dgm:bulletEnabled val="1"/>
        </dgm:presLayoutVars>
      </dgm:prSet>
      <dgm:spPr/>
    </dgm:pt>
    <dgm:pt modelId="{86080EAB-A656-4679-9EFD-76F6EB54C47A}" type="pres">
      <dgm:prSet presAssocID="{7CE51BEF-6BDD-4299-96B0-4EFC59468042}" presName="desTx" presStyleLbl="alignAccFollowNode1" presStyleIdx="2" presStyleCnt="3">
        <dgm:presLayoutVars>
          <dgm:bulletEnabled val="1"/>
        </dgm:presLayoutVars>
      </dgm:prSet>
      <dgm:spPr/>
    </dgm:pt>
  </dgm:ptLst>
  <dgm:cxnLst>
    <dgm:cxn modelId="{05EC7B03-ABD2-4BCC-9D97-C09D6776F858}" srcId="{7CE51BEF-6BDD-4299-96B0-4EFC59468042}" destId="{DBA3D651-EEBF-4F9B-9A88-209C4F5AFD17}" srcOrd="4" destOrd="0" parTransId="{F8D29E1A-DD58-46AC-AB25-234BB5CF2C61}" sibTransId="{27E79F97-F13F-46A9-ACBB-BBCB4BAFD427}"/>
    <dgm:cxn modelId="{7F683313-4D02-4937-9732-F6DF208A80A1}" type="presOf" srcId="{DBA3D651-EEBF-4F9B-9A88-209C4F5AFD17}" destId="{86080EAB-A656-4679-9EFD-76F6EB54C47A}" srcOrd="0" destOrd="4" presId="urn:microsoft.com/office/officeart/2005/8/layout/hList1"/>
    <dgm:cxn modelId="{BF18DC2C-2AE7-4FCC-A8A5-BA980A5F6E5D}" srcId="{8E2B9952-B4EC-4452-860F-83ABC7A77292}" destId="{0E1F8205-3CEB-4619-9B94-468D626B888E}" srcOrd="0" destOrd="0" parTransId="{6553CEAB-55F1-4C08-97F1-4D99BE1695C1}" sibTransId="{044B4A0C-9D85-4CB5-AEC1-7630F921D619}"/>
    <dgm:cxn modelId="{AD7F1330-7BCB-4FCA-ACEF-925EE68C36A2}" srcId="{48B3CE06-8FBF-42B4-9DCE-6E6B61264964}" destId="{8E2B9952-B4EC-4452-860F-83ABC7A77292}" srcOrd="0" destOrd="0" parTransId="{C0715071-7052-48F0-9AE0-596B66516023}" sibTransId="{5AC24D97-CE50-49CE-8861-E5E3D11CD9C4}"/>
    <dgm:cxn modelId="{4DD81F37-E2BD-418C-A326-FF15085A13A0}" type="presOf" srcId="{D83F9973-333E-4083-8447-2AC51FF03177}" destId="{BF3AB88B-C6FE-48CD-822A-DBAD4FF77A70}" srcOrd="0" destOrd="0" presId="urn:microsoft.com/office/officeart/2005/8/layout/hList1"/>
    <dgm:cxn modelId="{C5FE7E5B-63D0-4E26-A193-153EE341821C}" type="presOf" srcId="{B88B527E-9FB9-4C00-8178-CC99338DA869}" destId="{A2982D83-9034-4F4A-A058-F3D71EE10D4E}" srcOrd="0" destOrd="0" presId="urn:microsoft.com/office/officeart/2005/8/layout/hList1"/>
    <dgm:cxn modelId="{EC527A5F-B617-4963-9296-735CD5A6DA6E}" srcId="{0E1F8205-3CEB-4619-9B94-468D626B888E}" destId="{408306DD-8560-4097-BBAC-8C3C956BFFB0}" srcOrd="1" destOrd="0" parTransId="{DAE8F906-441B-451F-94B1-B8CA0459EF8F}" sibTransId="{C059F063-9261-46BF-AE97-1C5D235C97D5}"/>
    <dgm:cxn modelId="{84FF5260-A955-42EB-A1D3-D59CF246525D}" type="presOf" srcId="{C60195AA-4025-45C7-B278-9461D7189D75}" destId="{86080EAB-A656-4679-9EFD-76F6EB54C47A}" srcOrd="0" destOrd="3" presId="urn:microsoft.com/office/officeart/2005/8/layout/hList1"/>
    <dgm:cxn modelId="{274FDC49-BFD0-489F-BB9F-33CFBF37FB89}" type="presOf" srcId="{48B3CE06-8FBF-42B4-9DCE-6E6B61264964}" destId="{CC960DB2-5D6C-490F-98CB-91FCB189AC8D}" srcOrd="0" destOrd="0" presId="urn:microsoft.com/office/officeart/2005/8/layout/hList1"/>
    <dgm:cxn modelId="{B7297F4B-9E32-468A-BF87-5030702B04A2}" type="presOf" srcId="{B903AF8A-0DDF-4B51-8FEC-7BDF62031149}" destId="{BF3AB88B-C6FE-48CD-822A-DBAD4FF77A70}" srcOrd="0" destOrd="2" presId="urn:microsoft.com/office/officeart/2005/8/layout/hList1"/>
    <dgm:cxn modelId="{48E05E6E-2F8C-4738-87DF-13D652ED712D}" srcId="{B88B527E-9FB9-4C00-8178-CC99338DA869}" destId="{1815500D-4130-4027-B3D4-D5A99B3FB763}" srcOrd="3" destOrd="0" parTransId="{B237E7C9-9B88-452D-97A6-4A633C901685}" sibTransId="{46597BF3-0D6F-424B-ADFB-DFF4E6B381A6}"/>
    <dgm:cxn modelId="{D3C3864F-0EBD-42EC-8578-88D447ABF63F}" type="presOf" srcId="{68695C02-292C-49F8-A81D-A75BF183A819}" destId="{FD11B239-83AD-443A-9A7D-75FF71831B05}" srcOrd="0" destOrd="3" presId="urn:microsoft.com/office/officeart/2005/8/layout/hList1"/>
    <dgm:cxn modelId="{4A930B51-E033-4EAF-98E1-4AA3CD8E50E1}" type="presOf" srcId="{32C3EFB4-FD5F-4F56-A591-77EA2F6CE773}" destId="{FD11B239-83AD-443A-9A7D-75FF71831B05}" srcOrd="0" destOrd="1" presId="urn:microsoft.com/office/officeart/2005/8/layout/hList1"/>
    <dgm:cxn modelId="{9457DE73-1287-4D9B-911C-C9D73F83D68E}" type="presOf" srcId="{593BD232-BB1F-4111-B8E0-2116653A608A}" destId="{BF3AB88B-C6FE-48CD-822A-DBAD4FF77A70}" srcOrd="0" destOrd="1" presId="urn:microsoft.com/office/officeart/2005/8/layout/hList1"/>
    <dgm:cxn modelId="{46FEE453-CE6B-4DF4-ACA5-3258FC0C8FED}" srcId="{B88B527E-9FB9-4C00-8178-CC99338DA869}" destId="{D83F9973-333E-4083-8447-2AC51FF03177}" srcOrd="0" destOrd="0" parTransId="{740F8CC4-95D5-4DD5-9F8A-265F821E4A13}" sibTransId="{1F7613B5-B737-46D8-B71E-64F81658F6ED}"/>
    <dgm:cxn modelId="{E5807355-E585-48AD-89C7-A2EEF2E33014}" srcId="{0E1F8205-3CEB-4619-9B94-468D626B888E}" destId="{32C3EFB4-FD5F-4F56-A591-77EA2F6CE773}" srcOrd="0" destOrd="0" parTransId="{E8B4CACB-E816-48A5-B285-720181C46434}" sibTransId="{D26626FB-FC75-47ED-AA28-0629D7C2111F}"/>
    <dgm:cxn modelId="{A0DAEA7E-7357-43D3-A3C5-933FD4CCE8AC}" type="presOf" srcId="{9AB9BC4D-4A22-446C-92C6-99ED4F9EEF60}" destId="{86080EAB-A656-4679-9EFD-76F6EB54C47A}" srcOrd="0" destOrd="1" presId="urn:microsoft.com/office/officeart/2005/8/layout/hList1"/>
    <dgm:cxn modelId="{598F588A-804F-4DB4-929E-91D16EAA988F}" srcId="{7CE51BEF-6BDD-4299-96B0-4EFC59468042}" destId="{B22E02DE-1D71-4D74-84AD-8CF9AA4F2AB8}" srcOrd="2" destOrd="0" parTransId="{CBEE8382-E7F0-482C-995A-40B3F7A48F6D}" sibTransId="{75DCDC83-8711-4E70-9B5E-ECF18644C82A}"/>
    <dgm:cxn modelId="{864D3098-C20A-4FED-AA5E-B076833A1EFC}" srcId="{48B3CE06-8FBF-42B4-9DCE-6E6B61264964}" destId="{7CE51BEF-6BDD-4299-96B0-4EFC59468042}" srcOrd="2" destOrd="0" parTransId="{926F94E6-B651-48BD-90C5-4789A2766B6F}" sibTransId="{09C4129D-7401-47F3-B93B-D3B7CE00A266}"/>
    <dgm:cxn modelId="{5D21E398-B073-46DF-8BE0-3EBA42D7DF14}" srcId="{48B3CE06-8FBF-42B4-9DCE-6E6B61264964}" destId="{B88B527E-9FB9-4C00-8178-CC99338DA869}" srcOrd="1" destOrd="0" parTransId="{ECE7F862-9124-4443-BDE4-3D98DBBE826C}" sibTransId="{66FCA1DB-7551-4785-BC4B-1BA7FBE8994E}"/>
    <dgm:cxn modelId="{9C0C79A4-D32A-4A0D-82C0-01142E4D9539}" srcId="{7CE51BEF-6BDD-4299-96B0-4EFC59468042}" destId="{C60195AA-4025-45C7-B278-9461D7189D75}" srcOrd="3" destOrd="0" parTransId="{7743CA90-49EC-4C69-B4E4-6264E0B4EFC7}" sibTransId="{F2C699F5-3906-4130-AC2C-AB58CBA579F5}"/>
    <dgm:cxn modelId="{E3EBC9AD-C7D8-4631-BC80-EBB1D678FA14}" srcId="{7CE51BEF-6BDD-4299-96B0-4EFC59468042}" destId="{9AB9BC4D-4A22-446C-92C6-99ED4F9EEF60}" srcOrd="1" destOrd="0" parTransId="{71FC46CB-121A-4556-BC46-12C67B12514F}" sibTransId="{FAB7C7D7-06E1-4007-8F6D-6C0A249FBCE9}"/>
    <dgm:cxn modelId="{CC7E7BAF-B400-49C5-82F7-941D8553F264}" type="presOf" srcId="{408306DD-8560-4097-BBAC-8C3C956BFFB0}" destId="{FD11B239-83AD-443A-9A7D-75FF71831B05}" srcOrd="0" destOrd="2" presId="urn:microsoft.com/office/officeart/2005/8/layout/hList1"/>
    <dgm:cxn modelId="{0F7813B2-82F3-45BE-9879-94B09E1D6A87}" type="presOf" srcId="{1815500D-4130-4027-B3D4-D5A99B3FB763}" destId="{BF3AB88B-C6FE-48CD-822A-DBAD4FF77A70}" srcOrd="0" destOrd="3" presId="urn:microsoft.com/office/officeart/2005/8/layout/hList1"/>
    <dgm:cxn modelId="{676888B3-B037-4838-B9C7-FA6A2E5CAE5A}" type="presOf" srcId="{0E1F8205-3CEB-4619-9B94-468D626B888E}" destId="{FD11B239-83AD-443A-9A7D-75FF71831B05}" srcOrd="0" destOrd="0" presId="urn:microsoft.com/office/officeart/2005/8/layout/hList1"/>
    <dgm:cxn modelId="{9618CAB6-79A4-4048-AF86-8307EF82324D}" srcId="{B88B527E-9FB9-4C00-8178-CC99338DA869}" destId="{593BD232-BB1F-4111-B8E0-2116653A608A}" srcOrd="1" destOrd="0" parTransId="{C97220FE-969C-477D-882E-0B9DFED03195}" sibTransId="{07EB4AC8-A298-4246-8F39-35AC00F35756}"/>
    <dgm:cxn modelId="{F08E45BF-8236-4CBA-8FBF-676F64F7D5D6}" type="presOf" srcId="{7CE51BEF-6BDD-4299-96B0-4EFC59468042}" destId="{C70CAB9A-509C-46A6-9980-FE20C448EC5D}" srcOrd="0" destOrd="0" presId="urn:microsoft.com/office/officeart/2005/8/layout/hList1"/>
    <dgm:cxn modelId="{EDBEE0C8-0A2E-458A-AFE1-B0FFA48D090D}" type="presOf" srcId="{73F1986B-E93A-4571-8383-E4329A2DEF44}" destId="{86080EAB-A656-4679-9EFD-76F6EB54C47A}" srcOrd="0" destOrd="0" presId="urn:microsoft.com/office/officeart/2005/8/layout/hList1"/>
    <dgm:cxn modelId="{250F72D1-7316-4485-B987-1A63F8DBD1A8}" type="presOf" srcId="{B22E02DE-1D71-4D74-84AD-8CF9AA4F2AB8}" destId="{86080EAB-A656-4679-9EFD-76F6EB54C47A}" srcOrd="0" destOrd="2" presId="urn:microsoft.com/office/officeart/2005/8/layout/hList1"/>
    <dgm:cxn modelId="{E13059D6-9BF6-4C80-A189-3C6DB2A120C3}" type="presOf" srcId="{8E2B9952-B4EC-4452-860F-83ABC7A77292}" destId="{40C04AB8-EA06-4382-BAC2-BB27543BDCC7}" srcOrd="0" destOrd="0" presId="urn:microsoft.com/office/officeart/2005/8/layout/hList1"/>
    <dgm:cxn modelId="{4AC142DB-F611-42E0-A9BF-8E2BBB3BD727}" srcId="{0E1F8205-3CEB-4619-9B94-468D626B888E}" destId="{68695C02-292C-49F8-A81D-A75BF183A819}" srcOrd="2" destOrd="0" parTransId="{921C2B11-56FF-4711-910A-6D702337807A}" sibTransId="{20D22C36-20C0-496F-9407-D63908CE8D81}"/>
    <dgm:cxn modelId="{8C02B9F7-FA8D-4F4B-8A30-B065F208002D}" srcId="{B88B527E-9FB9-4C00-8178-CC99338DA869}" destId="{B903AF8A-0DDF-4B51-8FEC-7BDF62031149}" srcOrd="2" destOrd="0" parTransId="{9BEAF7BB-6DA5-41AE-ACD7-87BA0E977102}" sibTransId="{F9432A7F-B74A-4100-A200-94497D36AF38}"/>
    <dgm:cxn modelId="{F52A2CFC-B606-4357-BFAA-A9BF0C513DF9}" srcId="{7CE51BEF-6BDD-4299-96B0-4EFC59468042}" destId="{73F1986B-E93A-4571-8383-E4329A2DEF44}" srcOrd="0" destOrd="0" parTransId="{1000EFE7-2E35-4B6D-91CC-8FDE70FD372B}" sibTransId="{D0BCFC35-821E-4EFB-BF44-A848CB57FBF2}"/>
    <dgm:cxn modelId="{34547B0F-78B1-46DF-89F3-EA208EECA2CA}" type="presParOf" srcId="{CC960DB2-5D6C-490F-98CB-91FCB189AC8D}" destId="{1481CB4D-2820-4A7D-88F3-3FF8794AA3D5}" srcOrd="0" destOrd="0" presId="urn:microsoft.com/office/officeart/2005/8/layout/hList1"/>
    <dgm:cxn modelId="{BEE7A96D-F92D-498C-A6FF-5B2D61C16FDD}" type="presParOf" srcId="{1481CB4D-2820-4A7D-88F3-3FF8794AA3D5}" destId="{40C04AB8-EA06-4382-BAC2-BB27543BDCC7}" srcOrd="0" destOrd="0" presId="urn:microsoft.com/office/officeart/2005/8/layout/hList1"/>
    <dgm:cxn modelId="{960607E4-4B34-4080-AF47-0380FD870BF7}" type="presParOf" srcId="{1481CB4D-2820-4A7D-88F3-3FF8794AA3D5}" destId="{FD11B239-83AD-443A-9A7D-75FF71831B05}" srcOrd="1" destOrd="0" presId="urn:microsoft.com/office/officeart/2005/8/layout/hList1"/>
    <dgm:cxn modelId="{31637488-1E4E-4F26-A2B7-1469F908C5EF}" type="presParOf" srcId="{CC960DB2-5D6C-490F-98CB-91FCB189AC8D}" destId="{734CE348-9F67-432E-9F6E-2CBAEEFBC52B}" srcOrd="1" destOrd="0" presId="urn:microsoft.com/office/officeart/2005/8/layout/hList1"/>
    <dgm:cxn modelId="{52F2C21C-D03A-4D81-9C51-4596812B254A}" type="presParOf" srcId="{CC960DB2-5D6C-490F-98CB-91FCB189AC8D}" destId="{D4885510-0A7E-4257-B70E-A8DCDDD72C89}" srcOrd="2" destOrd="0" presId="urn:microsoft.com/office/officeart/2005/8/layout/hList1"/>
    <dgm:cxn modelId="{1757186A-334F-4B0A-B24E-AD4D2C8E9B13}" type="presParOf" srcId="{D4885510-0A7E-4257-B70E-A8DCDDD72C89}" destId="{A2982D83-9034-4F4A-A058-F3D71EE10D4E}" srcOrd="0" destOrd="0" presId="urn:microsoft.com/office/officeart/2005/8/layout/hList1"/>
    <dgm:cxn modelId="{F6AAFE71-A491-4D9F-86CE-3C37C30C82E3}" type="presParOf" srcId="{D4885510-0A7E-4257-B70E-A8DCDDD72C89}" destId="{BF3AB88B-C6FE-48CD-822A-DBAD4FF77A70}" srcOrd="1" destOrd="0" presId="urn:microsoft.com/office/officeart/2005/8/layout/hList1"/>
    <dgm:cxn modelId="{B5A9C555-71C0-403C-8854-1634A7453293}" type="presParOf" srcId="{CC960DB2-5D6C-490F-98CB-91FCB189AC8D}" destId="{BD16D8FE-FEA3-4399-94A7-BE7D26F6931E}" srcOrd="3" destOrd="0" presId="urn:microsoft.com/office/officeart/2005/8/layout/hList1"/>
    <dgm:cxn modelId="{C9F92114-6451-4C5E-8BAF-6764C090319C}" type="presParOf" srcId="{CC960DB2-5D6C-490F-98CB-91FCB189AC8D}" destId="{63995E01-4394-43AB-B1D1-A03B2EBCE0E9}" srcOrd="4" destOrd="0" presId="urn:microsoft.com/office/officeart/2005/8/layout/hList1"/>
    <dgm:cxn modelId="{8B8FAAEF-8A54-4E2D-B3E3-10040B6E27DB}" type="presParOf" srcId="{63995E01-4394-43AB-B1D1-A03B2EBCE0E9}" destId="{C70CAB9A-509C-46A6-9980-FE20C448EC5D}" srcOrd="0" destOrd="0" presId="urn:microsoft.com/office/officeart/2005/8/layout/hList1"/>
    <dgm:cxn modelId="{E01420F5-E1C9-4D25-A91D-E175AAFF36BA}" type="presParOf" srcId="{63995E01-4394-43AB-B1D1-A03B2EBCE0E9}" destId="{86080EAB-A656-4679-9EFD-76F6EB54C47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EE1AC0-9853-4834-A4AA-41871975D3FF}" type="doc">
      <dgm:prSet loTypeId="urn:microsoft.com/office/officeart/2005/8/layout/hList7" loCatId="relationship" qsTypeId="urn:microsoft.com/office/officeart/2005/8/quickstyle/simple2" qsCatId="simple" csTypeId="urn:microsoft.com/office/officeart/2005/8/colors/accent0_2" csCatId="mainScheme" phldr="1"/>
      <dgm:spPr/>
    </dgm:pt>
    <dgm:pt modelId="{5BFA3769-1EC3-4DEE-958B-1F1B58C7FAB1}">
      <dgm:prSet phldrT="[Texte]" custT="1"/>
      <dgm:spPr/>
      <dgm:t>
        <a:bodyPr/>
        <a:lstStyle/>
        <a:p>
          <a:r>
            <a:rPr lang="en-US" sz="2000" b="1" dirty="0" err="1">
              <a:ea typeface="Calibri"/>
              <a:cs typeface="Calibri"/>
            </a:rPr>
            <a:t>Ingénierie</a:t>
          </a:r>
          <a:r>
            <a:rPr lang="en-US" sz="2000" b="1" dirty="0">
              <a:ea typeface="Calibri"/>
              <a:cs typeface="Calibri"/>
            </a:rPr>
            <a:t> </a:t>
          </a:r>
          <a:r>
            <a:rPr lang="en-US" sz="2000" b="1" dirty="0" err="1">
              <a:ea typeface="Calibri"/>
              <a:cs typeface="Calibri"/>
            </a:rPr>
            <a:t>pédagogique</a:t>
          </a:r>
          <a:endParaRPr lang="en-US" sz="2000" b="1" dirty="0">
            <a:ea typeface="Calibri"/>
            <a:cs typeface="Calibri"/>
          </a:endParaRPr>
        </a:p>
      </dgm:t>
    </dgm:pt>
    <dgm:pt modelId="{88C01A3E-9A31-424E-9EDD-25C7622A4174}" type="parTrans" cxnId="{6B327FBB-932C-4622-9D1B-244CDD119109}">
      <dgm:prSet/>
      <dgm:spPr/>
      <dgm:t>
        <a:bodyPr/>
        <a:lstStyle/>
        <a:p>
          <a:endParaRPr lang="fr-FR"/>
        </a:p>
      </dgm:t>
    </dgm:pt>
    <dgm:pt modelId="{54F6BDDD-B6CE-446E-93B7-F7DBA2FBCA37}" type="sibTrans" cxnId="{6B327FBB-932C-4622-9D1B-244CDD119109}">
      <dgm:prSet/>
      <dgm:spPr/>
      <dgm:t>
        <a:bodyPr/>
        <a:lstStyle/>
        <a:p>
          <a:endParaRPr lang="fr-FR"/>
        </a:p>
      </dgm:t>
    </dgm:pt>
    <dgm:pt modelId="{0739CE73-5AEF-4409-9921-74AB1BE5593D}" type="pres">
      <dgm:prSet presAssocID="{18EE1AC0-9853-4834-A4AA-41871975D3FF}" presName="Name0" presStyleCnt="0">
        <dgm:presLayoutVars>
          <dgm:dir/>
          <dgm:resizeHandles val="exact"/>
        </dgm:presLayoutVars>
      </dgm:prSet>
      <dgm:spPr/>
    </dgm:pt>
    <dgm:pt modelId="{720C76DC-3682-49DC-8AA1-A5BC4E428C79}" type="pres">
      <dgm:prSet presAssocID="{18EE1AC0-9853-4834-A4AA-41871975D3FF}" presName="fgShape" presStyleLbl="fgShp" presStyleIdx="0" presStyleCnt="1" custLinFactNeighborX="1014" custLinFactNeighborY="24641"/>
      <dgm:spPr/>
    </dgm:pt>
    <dgm:pt modelId="{C7626EC5-B886-48AE-A71D-D30BA585DD60}" type="pres">
      <dgm:prSet presAssocID="{18EE1AC0-9853-4834-A4AA-41871975D3FF}" presName="linComp" presStyleCnt="0"/>
      <dgm:spPr/>
    </dgm:pt>
    <dgm:pt modelId="{3860EDF7-0299-4AEF-9969-4FB3B44B3570}" type="pres">
      <dgm:prSet presAssocID="{5BFA3769-1EC3-4DEE-958B-1F1B58C7FAB1}" presName="compNode" presStyleCnt="0"/>
      <dgm:spPr/>
    </dgm:pt>
    <dgm:pt modelId="{6ECF2688-9689-495F-A34F-2CAC1AAB33CF}" type="pres">
      <dgm:prSet presAssocID="{5BFA3769-1EC3-4DEE-958B-1F1B58C7FAB1}" presName="bkgdShape" presStyleLbl="node1" presStyleIdx="0" presStyleCnt="1" custScaleY="24877"/>
      <dgm:spPr/>
    </dgm:pt>
    <dgm:pt modelId="{DB178C30-060D-43B7-AC0E-1A4B260E4C06}" type="pres">
      <dgm:prSet presAssocID="{5BFA3769-1EC3-4DEE-958B-1F1B58C7FAB1}" presName="nodeTx" presStyleLbl="node1" presStyleIdx="0" presStyleCnt="1">
        <dgm:presLayoutVars>
          <dgm:bulletEnabled val="1"/>
        </dgm:presLayoutVars>
      </dgm:prSet>
      <dgm:spPr/>
    </dgm:pt>
    <dgm:pt modelId="{7ABF4C8E-0D9E-4BA4-BB8C-87B5EE028082}" type="pres">
      <dgm:prSet presAssocID="{5BFA3769-1EC3-4DEE-958B-1F1B58C7FAB1}" presName="invisiNode" presStyleLbl="node1" presStyleIdx="0" presStyleCnt="1"/>
      <dgm:spPr/>
    </dgm:pt>
    <dgm:pt modelId="{1548B8F0-69F7-428A-9756-AB32872243E0}" type="pres">
      <dgm:prSet presAssocID="{5BFA3769-1EC3-4DEE-958B-1F1B58C7FAB1}" presName="imagNode" presStyleLbl="fgImgPlace1" presStyleIdx="0" presStyleCnt="1" custScaleX="100012" custScaleY="100012" custLinFactNeighborX="-795" custLinFactNeighborY="-1864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Outils avec un remplissage uni"/>
        </a:ext>
      </dgm:extLst>
    </dgm:pt>
  </dgm:ptLst>
  <dgm:cxnLst>
    <dgm:cxn modelId="{970EED5F-DDA3-4C22-9235-1EA07BD88B3D}" type="presOf" srcId="{18EE1AC0-9853-4834-A4AA-41871975D3FF}" destId="{0739CE73-5AEF-4409-9921-74AB1BE5593D}" srcOrd="0" destOrd="0" presId="urn:microsoft.com/office/officeart/2005/8/layout/hList7"/>
    <dgm:cxn modelId="{61DA5073-493B-424B-9F71-3A3A8D045E2E}" type="presOf" srcId="{5BFA3769-1EC3-4DEE-958B-1F1B58C7FAB1}" destId="{DB178C30-060D-43B7-AC0E-1A4B260E4C06}" srcOrd="1" destOrd="0" presId="urn:microsoft.com/office/officeart/2005/8/layout/hList7"/>
    <dgm:cxn modelId="{A9E91B9F-DAAD-489C-BA2F-5BB1B1B69A0E}" type="presOf" srcId="{5BFA3769-1EC3-4DEE-958B-1F1B58C7FAB1}" destId="{6ECF2688-9689-495F-A34F-2CAC1AAB33CF}" srcOrd="0" destOrd="0" presId="urn:microsoft.com/office/officeart/2005/8/layout/hList7"/>
    <dgm:cxn modelId="{6B327FBB-932C-4622-9D1B-244CDD119109}" srcId="{18EE1AC0-9853-4834-A4AA-41871975D3FF}" destId="{5BFA3769-1EC3-4DEE-958B-1F1B58C7FAB1}" srcOrd="0" destOrd="0" parTransId="{88C01A3E-9A31-424E-9EDD-25C7622A4174}" sibTransId="{54F6BDDD-B6CE-446E-93B7-F7DBA2FBCA37}"/>
    <dgm:cxn modelId="{67C0B982-16DE-4BA0-B3A0-91F3CF0D3448}" type="presParOf" srcId="{0739CE73-5AEF-4409-9921-74AB1BE5593D}" destId="{720C76DC-3682-49DC-8AA1-A5BC4E428C79}" srcOrd="0" destOrd="0" presId="urn:microsoft.com/office/officeart/2005/8/layout/hList7"/>
    <dgm:cxn modelId="{F766E749-8D7E-4A39-81D7-AF45422FD748}" type="presParOf" srcId="{0739CE73-5AEF-4409-9921-74AB1BE5593D}" destId="{C7626EC5-B886-48AE-A71D-D30BA585DD60}" srcOrd="1" destOrd="0" presId="urn:microsoft.com/office/officeart/2005/8/layout/hList7"/>
    <dgm:cxn modelId="{C2942129-B222-44E6-B373-50E7FD982252}" type="presParOf" srcId="{C7626EC5-B886-48AE-A71D-D30BA585DD60}" destId="{3860EDF7-0299-4AEF-9969-4FB3B44B3570}" srcOrd="0" destOrd="0" presId="urn:microsoft.com/office/officeart/2005/8/layout/hList7"/>
    <dgm:cxn modelId="{7A1BE91B-2227-4F97-AE24-6B8990FD5E84}" type="presParOf" srcId="{3860EDF7-0299-4AEF-9969-4FB3B44B3570}" destId="{6ECF2688-9689-495F-A34F-2CAC1AAB33CF}" srcOrd="0" destOrd="0" presId="urn:microsoft.com/office/officeart/2005/8/layout/hList7"/>
    <dgm:cxn modelId="{F3CF4954-C168-4C4A-8AB9-2402A4FBAE5F}" type="presParOf" srcId="{3860EDF7-0299-4AEF-9969-4FB3B44B3570}" destId="{DB178C30-060D-43B7-AC0E-1A4B260E4C06}" srcOrd="1" destOrd="0" presId="urn:microsoft.com/office/officeart/2005/8/layout/hList7"/>
    <dgm:cxn modelId="{3C87BB16-72C1-4BF8-B9C9-65EB0D3E9EDB}" type="presParOf" srcId="{3860EDF7-0299-4AEF-9969-4FB3B44B3570}" destId="{7ABF4C8E-0D9E-4BA4-BB8C-87B5EE028082}" srcOrd="2" destOrd="0" presId="urn:microsoft.com/office/officeart/2005/8/layout/hList7"/>
    <dgm:cxn modelId="{2B46BD9B-A01E-4911-AAAC-5BFADC080A5A}" type="presParOf" srcId="{3860EDF7-0299-4AEF-9969-4FB3B44B3570}" destId="{1548B8F0-69F7-428A-9756-AB32872243E0}"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EE1AC0-9853-4834-A4AA-41871975D3FF}" type="doc">
      <dgm:prSet loTypeId="urn:microsoft.com/office/officeart/2005/8/layout/hList7" loCatId="relationship" qsTypeId="urn:microsoft.com/office/officeart/2005/8/quickstyle/simple2" qsCatId="simple" csTypeId="urn:microsoft.com/office/officeart/2005/8/colors/accent0_2" csCatId="mainScheme" phldr="1"/>
      <dgm:spPr/>
    </dgm:pt>
    <dgm:pt modelId="{4ADBE2A0-FE11-4AEF-9A74-0AEBA5274788}">
      <dgm:prSet phldrT="[Texte]" custT="1"/>
      <dgm:spPr/>
      <dgm:t>
        <a:bodyPr/>
        <a:lstStyle/>
        <a:p>
          <a:r>
            <a:rPr lang="en-US" sz="2000" b="1" dirty="0" err="1">
              <a:ea typeface="Calibri"/>
              <a:cs typeface="Calibri"/>
            </a:rPr>
            <a:t>Facteurs</a:t>
          </a:r>
          <a:r>
            <a:rPr lang="en-US" sz="2000" b="1" dirty="0">
              <a:ea typeface="Calibri"/>
              <a:cs typeface="Calibri"/>
            </a:rPr>
            <a:t> </a:t>
          </a:r>
          <a:r>
            <a:rPr lang="en-US" sz="2000" b="1" dirty="0" err="1">
              <a:ea typeface="Calibri"/>
              <a:cs typeface="Calibri"/>
            </a:rPr>
            <a:t>soutenant</a:t>
          </a:r>
          <a:r>
            <a:rPr lang="en-US" sz="2000" b="1" dirty="0">
              <a:ea typeface="Calibri"/>
              <a:cs typeface="Calibri"/>
            </a:rPr>
            <a:t> </a:t>
          </a:r>
          <a:r>
            <a:rPr lang="en-US" sz="2000" b="1" dirty="0" err="1">
              <a:ea typeface="Calibri"/>
              <a:cs typeface="Calibri"/>
            </a:rPr>
            <a:t>l’apprentissage</a:t>
          </a:r>
          <a:endParaRPr lang="en-US" sz="2000" dirty="0">
            <a:ea typeface="Calibri"/>
            <a:cs typeface="Calibri"/>
          </a:endParaRPr>
        </a:p>
      </dgm:t>
    </dgm:pt>
    <dgm:pt modelId="{8B10D53E-A60B-461F-BBBE-DC34C45A689F}" type="sibTrans" cxnId="{A8A0D8EC-779F-4B59-B48E-74F50455B1B1}">
      <dgm:prSet/>
      <dgm:spPr/>
      <dgm:t>
        <a:bodyPr/>
        <a:lstStyle/>
        <a:p>
          <a:endParaRPr lang="fr-FR"/>
        </a:p>
      </dgm:t>
    </dgm:pt>
    <dgm:pt modelId="{10B3766B-9092-4248-AFCB-FD1B09FD3CC2}" type="parTrans" cxnId="{A8A0D8EC-779F-4B59-B48E-74F50455B1B1}">
      <dgm:prSet/>
      <dgm:spPr/>
      <dgm:t>
        <a:bodyPr/>
        <a:lstStyle/>
        <a:p>
          <a:endParaRPr lang="fr-FR"/>
        </a:p>
      </dgm:t>
    </dgm:pt>
    <dgm:pt modelId="{0739CE73-5AEF-4409-9921-74AB1BE5593D}" type="pres">
      <dgm:prSet presAssocID="{18EE1AC0-9853-4834-A4AA-41871975D3FF}" presName="Name0" presStyleCnt="0">
        <dgm:presLayoutVars>
          <dgm:dir/>
          <dgm:resizeHandles val="exact"/>
        </dgm:presLayoutVars>
      </dgm:prSet>
      <dgm:spPr/>
    </dgm:pt>
    <dgm:pt modelId="{720C76DC-3682-49DC-8AA1-A5BC4E428C79}" type="pres">
      <dgm:prSet presAssocID="{18EE1AC0-9853-4834-A4AA-41871975D3FF}" presName="fgShape" presStyleLbl="fgShp" presStyleIdx="0" presStyleCnt="1" custLinFactNeighborX="1014" custLinFactNeighborY="24641"/>
      <dgm:spPr/>
    </dgm:pt>
    <dgm:pt modelId="{C7626EC5-B886-48AE-A71D-D30BA585DD60}" type="pres">
      <dgm:prSet presAssocID="{18EE1AC0-9853-4834-A4AA-41871975D3FF}" presName="linComp" presStyleCnt="0"/>
      <dgm:spPr/>
    </dgm:pt>
    <dgm:pt modelId="{227D8554-4F24-4096-9D8D-1A4F78797980}" type="pres">
      <dgm:prSet presAssocID="{4ADBE2A0-FE11-4AEF-9A74-0AEBA5274788}" presName="compNode" presStyleCnt="0"/>
      <dgm:spPr/>
    </dgm:pt>
    <dgm:pt modelId="{AB73AE0B-B47B-480B-9805-346720DB52A4}" type="pres">
      <dgm:prSet presAssocID="{4ADBE2A0-FE11-4AEF-9A74-0AEBA5274788}" presName="bkgdShape" presStyleLbl="node1" presStyleIdx="0" presStyleCnt="1" custScaleY="25960" custLinFactNeighborX="0"/>
      <dgm:spPr/>
    </dgm:pt>
    <dgm:pt modelId="{69847C3A-A342-4E2F-A926-43958390745A}" type="pres">
      <dgm:prSet presAssocID="{4ADBE2A0-FE11-4AEF-9A74-0AEBA5274788}" presName="nodeTx" presStyleLbl="node1" presStyleIdx="0" presStyleCnt="1">
        <dgm:presLayoutVars>
          <dgm:bulletEnabled val="1"/>
        </dgm:presLayoutVars>
      </dgm:prSet>
      <dgm:spPr/>
    </dgm:pt>
    <dgm:pt modelId="{96764CE5-BF2B-4EB3-B0AC-2FE19A2AC3C5}" type="pres">
      <dgm:prSet presAssocID="{4ADBE2A0-FE11-4AEF-9A74-0AEBA5274788}" presName="invisiNode" presStyleLbl="node1" presStyleIdx="0" presStyleCnt="1"/>
      <dgm:spPr/>
    </dgm:pt>
    <dgm:pt modelId="{539D8468-3161-41AA-8ACB-D567C574D1EE}" type="pres">
      <dgm:prSet presAssocID="{4ADBE2A0-FE11-4AEF-9A74-0AEBA5274788}" presName="imagNode" presStyleLbl="fgImgPlace1" presStyleIdx="0" presStyleCnt="1" custLinFactNeighborX="742" custLinFactNeighborY="-1881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ête avec engrenages avec un remplissage uni"/>
        </a:ext>
      </dgm:extLst>
    </dgm:pt>
  </dgm:ptLst>
  <dgm:cxnLst>
    <dgm:cxn modelId="{970EED5F-DDA3-4C22-9235-1EA07BD88B3D}" type="presOf" srcId="{18EE1AC0-9853-4834-A4AA-41871975D3FF}" destId="{0739CE73-5AEF-4409-9921-74AB1BE5593D}" srcOrd="0" destOrd="0" presId="urn:microsoft.com/office/officeart/2005/8/layout/hList7"/>
    <dgm:cxn modelId="{66F9224B-12B7-46E2-9ECE-84FED7D286BE}" type="presOf" srcId="{4ADBE2A0-FE11-4AEF-9A74-0AEBA5274788}" destId="{AB73AE0B-B47B-480B-9805-346720DB52A4}" srcOrd="0" destOrd="0" presId="urn:microsoft.com/office/officeart/2005/8/layout/hList7"/>
    <dgm:cxn modelId="{DAC03AD5-C000-41A9-A707-36D14241963D}" type="presOf" srcId="{4ADBE2A0-FE11-4AEF-9A74-0AEBA5274788}" destId="{69847C3A-A342-4E2F-A926-43958390745A}" srcOrd="1" destOrd="0" presId="urn:microsoft.com/office/officeart/2005/8/layout/hList7"/>
    <dgm:cxn modelId="{A8A0D8EC-779F-4B59-B48E-74F50455B1B1}" srcId="{18EE1AC0-9853-4834-A4AA-41871975D3FF}" destId="{4ADBE2A0-FE11-4AEF-9A74-0AEBA5274788}" srcOrd="0" destOrd="0" parTransId="{10B3766B-9092-4248-AFCB-FD1B09FD3CC2}" sibTransId="{8B10D53E-A60B-461F-BBBE-DC34C45A689F}"/>
    <dgm:cxn modelId="{67C0B982-16DE-4BA0-B3A0-91F3CF0D3448}" type="presParOf" srcId="{0739CE73-5AEF-4409-9921-74AB1BE5593D}" destId="{720C76DC-3682-49DC-8AA1-A5BC4E428C79}" srcOrd="0" destOrd="0" presId="urn:microsoft.com/office/officeart/2005/8/layout/hList7"/>
    <dgm:cxn modelId="{F766E749-8D7E-4A39-81D7-AF45422FD748}" type="presParOf" srcId="{0739CE73-5AEF-4409-9921-74AB1BE5593D}" destId="{C7626EC5-B886-48AE-A71D-D30BA585DD60}" srcOrd="1" destOrd="0" presId="urn:microsoft.com/office/officeart/2005/8/layout/hList7"/>
    <dgm:cxn modelId="{AD4E3500-FBD1-4488-90F2-53E394611B4E}" type="presParOf" srcId="{C7626EC5-B886-48AE-A71D-D30BA585DD60}" destId="{227D8554-4F24-4096-9D8D-1A4F78797980}" srcOrd="0" destOrd="0" presId="urn:microsoft.com/office/officeart/2005/8/layout/hList7"/>
    <dgm:cxn modelId="{149CD5B2-918F-424E-9B4F-F94F307896CB}" type="presParOf" srcId="{227D8554-4F24-4096-9D8D-1A4F78797980}" destId="{AB73AE0B-B47B-480B-9805-346720DB52A4}" srcOrd="0" destOrd="0" presId="urn:microsoft.com/office/officeart/2005/8/layout/hList7"/>
    <dgm:cxn modelId="{B90B6D13-6E86-437E-B7F6-2F06E764E661}" type="presParOf" srcId="{227D8554-4F24-4096-9D8D-1A4F78797980}" destId="{69847C3A-A342-4E2F-A926-43958390745A}" srcOrd="1" destOrd="0" presId="urn:microsoft.com/office/officeart/2005/8/layout/hList7"/>
    <dgm:cxn modelId="{5619FDEB-2B12-4CE7-ADFE-718EEC7EF2E7}" type="presParOf" srcId="{227D8554-4F24-4096-9D8D-1A4F78797980}" destId="{96764CE5-BF2B-4EB3-B0AC-2FE19A2AC3C5}" srcOrd="2" destOrd="0" presId="urn:microsoft.com/office/officeart/2005/8/layout/hList7"/>
    <dgm:cxn modelId="{C1EDD965-F090-417F-995E-7ACE62E7CE39}" type="presParOf" srcId="{227D8554-4F24-4096-9D8D-1A4F78797980}" destId="{539D8468-3161-41AA-8ACB-D567C574D1EE}" srcOrd="3" destOrd="0" presId="urn:microsoft.com/office/officeart/2005/8/layout/hList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EE1AC0-9853-4834-A4AA-41871975D3FF}" type="doc">
      <dgm:prSet loTypeId="urn:microsoft.com/office/officeart/2005/8/layout/hList7" loCatId="relationship" qsTypeId="urn:microsoft.com/office/officeart/2005/8/quickstyle/simple2" qsCatId="simple" csTypeId="urn:microsoft.com/office/officeart/2005/8/colors/accent0_2" csCatId="mainScheme" phldr="1"/>
      <dgm:spPr/>
    </dgm:pt>
    <dgm:pt modelId="{23FEAB8D-3E2F-40CF-AE90-2FE3C149CC5E}">
      <dgm:prSet phldrT="[Texte]" custT="1"/>
      <dgm:spPr/>
      <dgm:t>
        <a:bodyPr/>
        <a:lstStyle/>
        <a:p>
          <a:r>
            <a:rPr lang="en-US" sz="2000" b="1" dirty="0">
              <a:ea typeface="Calibri"/>
              <a:cs typeface="Calibri"/>
            </a:rPr>
            <a:t>Pratiques </a:t>
          </a:r>
          <a:r>
            <a:rPr lang="en-US" sz="2000" b="1" dirty="0" err="1">
              <a:ea typeface="Calibri"/>
              <a:cs typeface="Calibri"/>
            </a:rPr>
            <a:t>enseignantes</a:t>
          </a:r>
          <a:endParaRPr lang="en-US" sz="2000" dirty="0">
            <a:ea typeface="Calibri"/>
            <a:cs typeface="Calibri"/>
          </a:endParaRPr>
        </a:p>
      </dgm:t>
    </dgm:pt>
    <dgm:pt modelId="{889A886D-53A6-477D-B8BE-498BA3771B34}" type="sibTrans" cxnId="{F347AAC5-F47C-4F48-83A0-C19E79855517}">
      <dgm:prSet/>
      <dgm:spPr/>
      <dgm:t>
        <a:bodyPr/>
        <a:lstStyle/>
        <a:p>
          <a:endParaRPr lang="fr-FR"/>
        </a:p>
      </dgm:t>
    </dgm:pt>
    <dgm:pt modelId="{8B6AAD32-28B1-4752-A131-64B4B57DFE6C}" type="parTrans" cxnId="{F347AAC5-F47C-4F48-83A0-C19E79855517}">
      <dgm:prSet/>
      <dgm:spPr/>
      <dgm:t>
        <a:bodyPr/>
        <a:lstStyle/>
        <a:p>
          <a:endParaRPr lang="fr-FR"/>
        </a:p>
      </dgm:t>
    </dgm:pt>
    <dgm:pt modelId="{0739CE73-5AEF-4409-9921-74AB1BE5593D}" type="pres">
      <dgm:prSet presAssocID="{18EE1AC0-9853-4834-A4AA-41871975D3FF}" presName="Name0" presStyleCnt="0">
        <dgm:presLayoutVars>
          <dgm:dir/>
          <dgm:resizeHandles val="exact"/>
        </dgm:presLayoutVars>
      </dgm:prSet>
      <dgm:spPr/>
    </dgm:pt>
    <dgm:pt modelId="{720C76DC-3682-49DC-8AA1-A5BC4E428C79}" type="pres">
      <dgm:prSet presAssocID="{18EE1AC0-9853-4834-A4AA-41871975D3FF}" presName="fgShape" presStyleLbl="fgShp" presStyleIdx="0" presStyleCnt="1" custLinFactNeighborX="1014" custLinFactNeighborY="24641"/>
      <dgm:spPr/>
    </dgm:pt>
    <dgm:pt modelId="{C7626EC5-B886-48AE-A71D-D30BA585DD60}" type="pres">
      <dgm:prSet presAssocID="{18EE1AC0-9853-4834-A4AA-41871975D3FF}" presName="linComp" presStyleCnt="0"/>
      <dgm:spPr/>
    </dgm:pt>
    <dgm:pt modelId="{D5894760-C753-4220-863A-C72F4F72F4EA}" type="pres">
      <dgm:prSet presAssocID="{23FEAB8D-3E2F-40CF-AE90-2FE3C149CC5E}" presName="compNode" presStyleCnt="0"/>
      <dgm:spPr/>
    </dgm:pt>
    <dgm:pt modelId="{D31D86EA-D47D-4EDA-A39D-F21FEF9D72E1}" type="pres">
      <dgm:prSet presAssocID="{23FEAB8D-3E2F-40CF-AE90-2FE3C149CC5E}" presName="bkgdShape" presStyleLbl="node1" presStyleIdx="0" presStyleCnt="1" custScaleY="25203"/>
      <dgm:spPr/>
    </dgm:pt>
    <dgm:pt modelId="{2D46F63F-3329-4BE5-8C01-55CC892E317A}" type="pres">
      <dgm:prSet presAssocID="{23FEAB8D-3E2F-40CF-AE90-2FE3C149CC5E}" presName="nodeTx" presStyleLbl="node1" presStyleIdx="0" presStyleCnt="1">
        <dgm:presLayoutVars>
          <dgm:bulletEnabled val="1"/>
        </dgm:presLayoutVars>
      </dgm:prSet>
      <dgm:spPr/>
    </dgm:pt>
    <dgm:pt modelId="{C87F8870-4F7F-4655-BB07-99DBABE40EDD}" type="pres">
      <dgm:prSet presAssocID="{23FEAB8D-3E2F-40CF-AE90-2FE3C149CC5E}" presName="invisiNode" presStyleLbl="node1" presStyleIdx="0" presStyleCnt="1"/>
      <dgm:spPr/>
    </dgm:pt>
    <dgm:pt modelId="{488CCCF6-84BD-4680-97DE-8ABDC4ACA323}" type="pres">
      <dgm:prSet presAssocID="{23FEAB8D-3E2F-40CF-AE90-2FE3C149CC5E}" presName="imagNode" presStyleLbl="fgImgPlace1" presStyleIdx="0" presStyleCnt="1" custLinFactNeighborX="0" custLinFactNeighborY="-1945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rainstorming de groupe avec un remplissage uni"/>
        </a:ext>
      </dgm:extLst>
    </dgm:pt>
  </dgm:ptLst>
  <dgm:cxnLst>
    <dgm:cxn modelId="{970EED5F-DDA3-4C22-9235-1EA07BD88B3D}" type="presOf" srcId="{18EE1AC0-9853-4834-A4AA-41871975D3FF}" destId="{0739CE73-5AEF-4409-9921-74AB1BE5593D}" srcOrd="0" destOrd="0" presId="urn:microsoft.com/office/officeart/2005/8/layout/hList7"/>
    <dgm:cxn modelId="{B2BAED8D-CB93-435B-BE4E-6991BF72A595}" type="presOf" srcId="{23FEAB8D-3E2F-40CF-AE90-2FE3C149CC5E}" destId="{2D46F63F-3329-4BE5-8C01-55CC892E317A}" srcOrd="1" destOrd="0" presId="urn:microsoft.com/office/officeart/2005/8/layout/hList7"/>
    <dgm:cxn modelId="{E32B8DB6-A98E-42FD-AB90-5EF61DC5BBB5}" type="presOf" srcId="{23FEAB8D-3E2F-40CF-AE90-2FE3C149CC5E}" destId="{D31D86EA-D47D-4EDA-A39D-F21FEF9D72E1}" srcOrd="0" destOrd="0" presId="urn:microsoft.com/office/officeart/2005/8/layout/hList7"/>
    <dgm:cxn modelId="{F347AAC5-F47C-4F48-83A0-C19E79855517}" srcId="{18EE1AC0-9853-4834-A4AA-41871975D3FF}" destId="{23FEAB8D-3E2F-40CF-AE90-2FE3C149CC5E}" srcOrd="0" destOrd="0" parTransId="{8B6AAD32-28B1-4752-A131-64B4B57DFE6C}" sibTransId="{889A886D-53A6-477D-B8BE-498BA3771B34}"/>
    <dgm:cxn modelId="{67C0B982-16DE-4BA0-B3A0-91F3CF0D3448}" type="presParOf" srcId="{0739CE73-5AEF-4409-9921-74AB1BE5593D}" destId="{720C76DC-3682-49DC-8AA1-A5BC4E428C79}" srcOrd="0" destOrd="0" presId="urn:microsoft.com/office/officeart/2005/8/layout/hList7"/>
    <dgm:cxn modelId="{F766E749-8D7E-4A39-81D7-AF45422FD748}" type="presParOf" srcId="{0739CE73-5AEF-4409-9921-74AB1BE5593D}" destId="{C7626EC5-B886-48AE-A71D-D30BA585DD60}" srcOrd="1" destOrd="0" presId="urn:microsoft.com/office/officeart/2005/8/layout/hList7"/>
    <dgm:cxn modelId="{3B89AA33-7C25-4091-9CF9-13671C4F9472}" type="presParOf" srcId="{C7626EC5-B886-48AE-A71D-D30BA585DD60}" destId="{D5894760-C753-4220-863A-C72F4F72F4EA}" srcOrd="0" destOrd="0" presId="urn:microsoft.com/office/officeart/2005/8/layout/hList7"/>
    <dgm:cxn modelId="{C93CBCD9-6EE6-4288-8BD3-498B1254D5D0}" type="presParOf" srcId="{D5894760-C753-4220-863A-C72F4F72F4EA}" destId="{D31D86EA-D47D-4EDA-A39D-F21FEF9D72E1}" srcOrd="0" destOrd="0" presId="urn:microsoft.com/office/officeart/2005/8/layout/hList7"/>
    <dgm:cxn modelId="{A9A531F4-E271-4AFD-B84D-E1B0301DB3C2}" type="presParOf" srcId="{D5894760-C753-4220-863A-C72F4F72F4EA}" destId="{2D46F63F-3329-4BE5-8C01-55CC892E317A}" srcOrd="1" destOrd="0" presId="urn:microsoft.com/office/officeart/2005/8/layout/hList7"/>
    <dgm:cxn modelId="{E919AF76-BFF8-45A6-947E-31E0F47333D6}" type="presParOf" srcId="{D5894760-C753-4220-863A-C72F4F72F4EA}" destId="{C87F8870-4F7F-4655-BB07-99DBABE40EDD}" srcOrd="2" destOrd="0" presId="urn:microsoft.com/office/officeart/2005/8/layout/hList7"/>
    <dgm:cxn modelId="{DA11A27C-B4A1-4EE9-8229-191DF2CEA6D7}" type="presParOf" srcId="{D5894760-C753-4220-863A-C72F4F72F4EA}" destId="{488CCCF6-84BD-4680-97DE-8ABDC4ACA323}" srcOrd="3" destOrd="0" presId="urn:microsoft.com/office/officeart/2005/8/layout/hList7"/>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B3CE06-8FBF-42B4-9DCE-6E6B61264964}" type="doc">
      <dgm:prSet loTypeId="urn:microsoft.com/office/officeart/2005/8/layout/hList1" loCatId="list" qsTypeId="urn:microsoft.com/office/officeart/2005/8/quickstyle/simple5" qsCatId="simple" csTypeId="urn:microsoft.com/office/officeart/2005/8/colors/accent2_2" csCatId="accent2" phldr="1"/>
      <dgm:spPr/>
      <dgm:t>
        <a:bodyPr/>
        <a:lstStyle/>
        <a:p>
          <a:endParaRPr lang="en-US"/>
        </a:p>
      </dgm:t>
    </dgm:pt>
    <dgm:pt modelId="{8E2B9952-B4EC-4452-860F-83ABC7A77292}">
      <dgm:prSet phldrT="[Text]" phldr="0"/>
      <dgm:spPr/>
      <dgm:t>
        <a:bodyPr/>
        <a:lstStyle/>
        <a:p>
          <a:pPr rtl="0">
            <a:lnSpc>
              <a:spcPct val="100000"/>
            </a:lnSpc>
          </a:pPr>
          <a:r>
            <a:rPr lang="en-US" dirty="0">
              <a:latin typeface="Calibri Light" panose="020F0302020204030204"/>
            </a:rPr>
            <a:t>Avant</a:t>
          </a:r>
          <a:r>
            <a:rPr lang="en-US" dirty="0">
              <a:latin typeface="Calibri Light" panose="020F0302020204030204"/>
              <a:ea typeface="Calibri Light" panose="020F0302020204030204"/>
              <a:cs typeface="Calibri Light" panose="020F0302020204030204"/>
            </a:rPr>
            <a:t> le CPP</a:t>
          </a:r>
        </a:p>
      </dgm:t>
    </dgm:pt>
    <dgm:pt modelId="{C0715071-7052-48F0-9AE0-596B66516023}" type="parTrans" cxnId="{AD7F1330-7BCB-4FCA-ACEF-925EE68C36A2}">
      <dgm:prSet/>
      <dgm:spPr/>
      <dgm:t>
        <a:bodyPr/>
        <a:lstStyle/>
        <a:p>
          <a:endParaRPr lang="en-US"/>
        </a:p>
      </dgm:t>
    </dgm:pt>
    <dgm:pt modelId="{5AC24D97-CE50-49CE-8861-E5E3D11CD9C4}" type="sibTrans" cxnId="{AD7F1330-7BCB-4FCA-ACEF-925EE68C36A2}">
      <dgm:prSet/>
      <dgm:spPr/>
      <dgm:t>
        <a:bodyPr/>
        <a:lstStyle/>
        <a:p>
          <a:endParaRPr lang="en-US"/>
        </a:p>
      </dgm:t>
    </dgm:pt>
    <dgm:pt modelId="{7CE51BEF-6BDD-4299-96B0-4EFC59468042}">
      <dgm:prSet phldrT="[Text]" phldr="0"/>
      <dgm:spPr>
        <a:gradFill rotWithShape="0">
          <a:gsLst>
            <a:gs pos="0">
              <a:srgbClr val="AA0020"/>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gradFill>
      </dgm:spPr>
      <dgm:t>
        <a:bodyPr/>
        <a:lstStyle/>
        <a:p>
          <a:pPr rtl="0">
            <a:lnSpc>
              <a:spcPct val="100000"/>
            </a:lnSpc>
          </a:pPr>
          <a:r>
            <a:rPr lang="en-US">
              <a:latin typeface="Calibri Light" panose="020F0302020204030204"/>
            </a:rPr>
            <a:t>Après le CPP</a:t>
          </a:r>
          <a:endParaRPr lang="en-US">
            <a:latin typeface="Calibri Light" panose="020F0302020204030204"/>
            <a:ea typeface="Calibri Light" panose="020F0302020204030204"/>
            <a:cs typeface="Calibri Light" panose="020F0302020204030204"/>
          </a:endParaRPr>
        </a:p>
      </dgm:t>
    </dgm:pt>
    <dgm:pt modelId="{926F94E6-B651-48BD-90C5-4789A2766B6F}" type="parTrans" cxnId="{864D3098-C20A-4FED-AA5E-B076833A1EFC}">
      <dgm:prSet/>
      <dgm:spPr/>
      <dgm:t>
        <a:bodyPr/>
        <a:lstStyle/>
        <a:p>
          <a:endParaRPr lang="en-US"/>
        </a:p>
      </dgm:t>
    </dgm:pt>
    <dgm:pt modelId="{09C4129D-7401-47F3-B93B-D3B7CE00A266}" type="sibTrans" cxnId="{864D3098-C20A-4FED-AA5E-B076833A1EFC}">
      <dgm:prSet/>
      <dgm:spPr/>
      <dgm:t>
        <a:bodyPr/>
        <a:lstStyle/>
        <a:p>
          <a:endParaRPr lang="en-US"/>
        </a:p>
      </dgm:t>
    </dgm:pt>
    <dgm:pt modelId="{B88B527E-9FB9-4C00-8178-CC99338DA869}">
      <dgm:prSet phldr="0"/>
      <dgm:spPr/>
      <dgm:t>
        <a:bodyPr/>
        <a:lstStyle/>
        <a:p>
          <a:pPr rtl="0">
            <a:lnSpc>
              <a:spcPct val="100000"/>
            </a:lnSpc>
          </a:pPr>
          <a:r>
            <a:rPr lang="en-US">
              <a:latin typeface="Calibri Light" panose="020F0302020204030204"/>
            </a:rPr>
            <a:t>Pendant le CPP</a:t>
          </a:r>
          <a:endParaRPr lang="en-US">
            <a:latin typeface="Calibri"/>
            <a:ea typeface="Calibri"/>
            <a:cs typeface="Calibri"/>
          </a:endParaRPr>
        </a:p>
      </dgm:t>
    </dgm:pt>
    <dgm:pt modelId="{ECE7F862-9124-4443-BDE4-3D98DBBE826C}" type="parTrans" cxnId="{5D21E398-B073-46DF-8BE0-3EBA42D7DF14}">
      <dgm:prSet/>
      <dgm:spPr/>
      <dgm:t>
        <a:bodyPr/>
        <a:lstStyle/>
        <a:p>
          <a:endParaRPr lang="fr-FR"/>
        </a:p>
      </dgm:t>
    </dgm:pt>
    <dgm:pt modelId="{66FCA1DB-7551-4785-BC4B-1BA7FBE8994E}" type="sibTrans" cxnId="{5D21E398-B073-46DF-8BE0-3EBA42D7DF14}">
      <dgm:prSet/>
      <dgm:spPr/>
      <dgm:t>
        <a:bodyPr/>
        <a:lstStyle/>
        <a:p>
          <a:endParaRPr lang="fr-FR"/>
        </a:p>
      </dgm:t>
    </dgm:pt>
    <dgm:pt modelId="{7509C727-30A6-4B0E-9130-71BA3D03040B}">
      <dgm:prSet phldr="0"/>
      <dgm:spPr/>
      <dgm:t>
        <a:bodyPr/>
        <a:lstStyle/>
        <a:p>
          <a:pPr rtl="0">
            <a:lnSpc>
              <a:spcPct val="100000"/>
            </a:lnSpc>
          </a:pPr>
          <a:r>
            <a:rPr lang="fr-FR" dirty="0">
              <a:solidFill>
                <a:srgbClr val="65696B"/>
              </a:solidFill>
              <a:latin typeface="Calibri"/>
              <a:ea typeface="Calibri"/>
              <a:cs typeface="Calibri"/>
            </a:rPr>
            <a:t>Aide à la formalisation des </a:t>
          </a:r>
          <a:r>
            <a:rPr lang="fr-FR" dirty="0">
              <a:latin typeface="Calibri"/>
              <a:ea typeface="Calibri"/>
              <a:cs typeface="Calibri"/>
            </a:rPr>
            <a:t>besoins</a:t>
          </a:r>
          <a:endParaRPr lang="fr-FR" dirty="0">
            <a:latin typeface="Calibri Light"/>
            <a:ea typeface="Calibri Light"/>
            <a:cs typeface="Calibri Light"/>
          </a:endParaRPr>
        </a:p>
      </dgm:t>
    </dgm:pt>
    <dgm:pt modelId="{6DD76CA5-B758-47B9-A81C-7E7AA0EEE086}" type="parTrans" cxnId="{0746CD6A-BC03-4F4F-9E5B-80D0B0F6E9F8}">
      <dgm:prSet/>
      <dgm:spPr/>
      <dgm:t>
        <a:bodyPr/>
        <a:lstStyle/>
        <a:p>
          <a:endParaRPr lang="fr-FR"/>
        </a:p>
      </dgm:t>
    </dgm:pt>
    <dgm:pt modelId="{769F2FFE-806B-4C34-ADF3-CF6A36AC4CEE}" type="sibTrans" cxnId="{0746CD6A-BC03-4F4F-9E5B-80D0B0F6E9F8}">
      <dgm:prSet/>
      <dgm:spPr/>
      <dgm:t>
        <a:bodyPr/>
        <a:lstStyle/>
        <a:p>
          <a:endParaRPr lang="fr-FR"/>
        </a:p>
      </dgm:t>
    </dgm:pt>
    <dgm:pt modelId="{9C7E50C3-CD43-422A-88AC-E4B6653CC2A4}">
      <dgm:prSet phldr="0"/>
      <dgm:spPr/>
      <dgm:t>
        <a:bodyPr/>
        <a:lstStyle/>
        <a:p>
          <a:r>
            <a:rPr lang="fr-FR">
              <a:solidFill>
                <a:srgbClr val="65696B"/>
              </a:solidFill>
              <a:latin typeface="Calibri"/>
              <a:ea typeface="Calibri"/>
              <a:cs typeface="Calibri"/>
            </a:rPr>
            <a:t>Aide à la rédaction de la demande</a:t>
          </a:r>
          <a:endParaRPr lang="fr-FR"/>
        </a:p>
      </dgm:t>
    </dgm:pt>
    <dgm:pt modelId="{D8DF99E7-EA44-4EEC-BEE7-A227EA79C80F}" type="parTrans" cxnId="{43F8A245-7356-4A8F-BC38-FA44FFCED4E5}">
      <dgm:prSet/>
      <dgm:spPr/>
      <dgm:t>
        <a:bodyPr/>
        <a:lstStyle/>
        <a:p>
          <a:endParaRPr lang="fr-FR"/>
        </a:p>
      </dgm:t>
    </dgm:pt>
    <dgm:pt modelId="{F2241BC3-7100-4E0F-8950-C5BB431C077C}" type="sibTrans" cxnId="{43F8A245-7356-4A8F-BC38-FA44FFCED4E5}">
      <dgm:prSet/>
      <dgm:spPr/>
      <dgm:t>
        <a:bodyPr/>
        <a:lstStyle/>
        <a:p>
          <a:endParaRPr lang="fr-FR"/>
        </a:p>
      </dgm:t>
    </dgm:pt>
    <dgm:pt modelId="{D1A3D72C-53A0-4E59-9035-20DCB50A9AB4}">
      <dgm:prSet phldr="0"/>
      <dgm:spPr/>
      <dgm:t>
        <a:bodyPr/>
        <a:lstStyle/>
        <a:p>
          <a:pPr rtl="0">
            <a:lnSpc>
              <a:spcPct val="100000"/>
            </a:lnSpc>
          </a:pPr>
          <a:r>
            <a:rPr lang="fr-FR">
              <a:solidFill>
                <a:srgbClr val="65696B"/>
              </a:solidFill>
              <a:latin typeface="Calibri"/>
              <a:ea typeface="Calibri"/>
              <a:cs typeface="Calibri"/>
            </a:rPr>
            <a:t>Accompagnement sur le volet Innovation Pédagogique et/ou Evaluation du </a:t>
          </a:r>
          <a:r>
            <a:rPr lang="fr-FR">
              <a:latin typeface="Calibri"/>
              <a:ea typeface="Calibri"/>
              <a:cs typeface="Calibri"/>
            </a:rPr>
            <a:t>projet</a:t>
          </a:r>
          <a:endParaRPr lang="en-US">
            <a:latin typeface="Calibri"/>
            <a:ea typeface="Calibri"/>
            <a:cs typeface="Calibri"/>
          </a:endParaRPr>
        </a:p>
      </dgm:t>
    </dgm:pt>
    <dgm:pt modelId="{789DF8B5-9375-4B42-8F02-DFFF2FF17633}" type="parTrans" cxnId="{1E3E6510-7C71-4BAB-98BA-26D3EF0C4479}">
      <dgm:prSet/>
      <dgm:spPr/>
      <dgm:t>
        <a:bodyPr/>
        <a:lstStyle/>
        <a:p>
          <a:endParaRPr lang="fr-FR"/>
        </a:p>
      </dgm:t>
    </dgm:pt>
    <dgm:pt modelId="{1866F187-730D-45BE-B580-B56A8B655638}" type="sibTrans" cxnId="{1E3E6510-7C71-4BAB-98BA-26D3EF0C4479}">
      <dgm:prSet/>
      <dgm:spPr/>
      <dgm:t>
        <a:bodyPr/>
        <a:lstStyle/>
        <a:p>
          <a:endParaRPr lang="fr-FR"/>
        </a:p>
      </dgm:t>
    </dgm:pt>
    <dgm:pt modelId="{F8002CAF-AE27-4713-AEC4-0479D30EAE2D}">
      <dgm:prSet phldr="0"/>
      <dgm:spPr/>
      <dgm:t>
        <a:bodyPr/>
        <a:lstStyle/>
        <a:p>
          <a:r>
            <a:rPr lang="fr-FR" dirty="0">
              <a:solidFill>
                <a:srgbClr val="65696B"/>
              </a:solidFill>
              <a:latin typeface="Calibri"/>
              <a:ea typeface="Calibri"/>
              <a:cs typeface="Calibri"/>
            </a:rPr>
            <a:t>Mise à disposition de ressources/d’outils</a:t>
          </a:r>
          <a:endParaRPr lang="en-US" dirty="0"/>
        </a:p>
      </dgm:t>
    </dgm:pt>
    <dgm:pt modelId="{68C2DCCB-5210-4EBD-9363-394965F41110}" type="parTrans" cxnId="{3A756DEA-AA28-40FE-AB48-4CD2CDFD45E8}">
      <dgm:prSet/>
      <dgm:spPr/>
      <dgm:t>
        <a:bodyPr/>
        <a:lstStyle/>
        <a:p>
          <a:endParaRPr lang="fr-FR"/>
        </a:p>
      </dgm:t>
    </dgm:pt>
    <dgm:pt modelId="{5CA9E2E1-2D2F-4F23-BA52-C8120B6CC0D1}" type="sibTrans" cxnId="{3A756DEA-AA28-40FE-AB48-4CD2CDFD45E8}">
      <dgm:prSet/>
      <dgm:spPr/>
      <dgm:t>
        <a:bodyPr/>
        <a:lstStyle/>
        <a:p>
          <a:endParaRPr lang="fr-FR"/>
        </a:p>
      </dgm:t>
    </dgm:pt>
    <dgm:pt modelId="{F1C4B79C-0592-4A4E-9E82-A44A6DC5AC49}">
      <dgm:prSet phldr="0"/>
      <dgm:spPr/>
      <dgm:t>
        <a:bodyPr/>
        <a:lstStyle/>
        <a:p>
          <a:pPr rtl="0">
            <a:lnSpc>
              <a:spcPct val="100000"/>
            </a:lnSpc>
          </a:pPr>
          <a:r>
            <a:rPr lang="fr-FR">
              <a:solidFill>
                <a:srgbClr val="65696B"/>
              </a:solidFill>
              <a:latin typeface="Calibri"/>
              <a:ea typeface="Calibri"/>
              <a:cs typeface="Calibri"/>
            </a:rPr>
            <a:t>Accompagnement possible à la valorisation du </a:t>
          </a:r>
          <a:r>
            <a:rPr lang="fr-FR">
              <a:latin typeface="Calibri"/>
              <a:ea typeface="Calibri"/>
              <a:cs typeface="Calibri"/>
            </a:rPr>
            <a:t>CPP</a:t>
          </a:r>
          <a:endParaRPr lang="fr-FR">
            <a:latin typeface="Calibri Light"/>
            <a:ea typeface="Calibri Light"/>
            <a:cs typeface="Calibri Light"/>
          </a:endParaRPr>
        </a:p>
      </dgm:t>
    </dgm:pt>
    <dgm:pt modelId="{52C554EC-7903-4CA1-87D8-DF1FB71386DD}" type="parTrans" cxnId="{DF62C9FE-B5CE-4DDF-AC0A-3A495AC31141}">
      <dgm:prSet/>
      <dgm:spPr/>
      <dgm:t>
        <a:bodyPr/>
        <a:lstStyle/>
        <a:p>
          <a:endParaRPr lang="fr-FR"/>
        </a:p>
      </dgm:t>
    </dgm:pt>
    <dgm:pt modelId="{AAE018B8-5646-4C67-9429-0ED5572B1354}" type="sibTrans" cxnId="{DF62C9FE-B5CE-4DDF-AC0A-3A495AC31141}">
      <dgm:prSet/>
      <dgm:spPr/>
      <dgm:t>
        <a:bodyPr/>
        <a:lstStyle/>
        <a:p>
          <a:endParaRPr lang="fr-FR"/>
        </a:p>
      </dgm:t>
    </dgm:pt>
    <dgm:pt modelId="{949DC13C-61DF-467C-8C66-3846C39F75F6}">
      <dgm:prSet phldr="0"/>
      <dgm:spPr/>
      <dgm:t>
        <a:bodyPr/>
        <a:lstStyle/>
        <a:p>
          <a:r>
            <a:rPr lang="fr-FR">
              <a:solidFill>
                <a:srgbClr val="65696B"/>
              </a:solidFill>
              <a:latin typeface="Calibri"/>
              <a:ea typeface="Calibri"/>
              <a:cs typeface="Calibri"/>
            </a:rPr>
            <a:t>Aide à la formalisation du bilan d’activité</a:t>
          </a:r>
          <a:endParaRPr lang="fr-FR">
            <a:latin typeface="Calibri Light"/>
            <a:ea typeface="Calibri Light"/>
            <a:cs typeface="Calibri Light"/>
          </a:endParaRPr>
        </a:p>
      </dgm:t>
    </dgm:pt>
    <dgm:pt modelId="{ECA021E2-A3AF-42D2-BF16-4C220874BCFF}" type="parTrans" cxnId="{DEC2F65A-81BF-493C-982A-D5D22A8940A7}">
      <dgm:prSet/>
      <dgm:spPr/>
      <dgm:t>
        <a:bodyPr/>
        <a:lstStyle/>
        <a:p>
          <a:endParaRPr lang="fr-FR"/>
        </a:p>
      </dgm:t>
    </dgm:pt>
    <dgm:pt modelId="{F7FE3786-D713-4B8C-AF07-9EEAF5340163}" type="sibTrans" cxnId="{DEC2F65A-81BF-493C-982A-D5D22A8940A7}">
      <dgm:prSet/>
      <dgm:spPr/>
      <dgm:t>
        <a:bodyPr/>
        <a:lstStyle/>
        <a:p>
          <a:endParaRPr lang="fr-FR"/>
        </a:p>
      </dgm:t>
    </dgm:pt>
    <dgm:pt modelId="{CC960DB2-5D6C-490F-98CB-91FCB189AC8D}" type="pres">
      <dgm:prSet presAssocID="{48B3CE06-8FBF-42B4-9DCE-6E6B61264964}" presName="Name0" presStyleCnt="0">
        <dgm:presLayoutVars>
          <dgm:dir/>
          <dgm:animLvl val="lvl"/>
          <dgm:resizeHandles val="exact"/>
        </dgm:presLayoutVars>
      </dgm:prSet>
      <dgm:spPr/>
    </dgm:pt>
    <dgm:pt modelId="{1481CB4D-2820-4A7D-88F3-3FF8794AA3D5}" type="pres">
      <dgm:prSet presAssocID="{8E2B9952-B4EC-4452-860F-83ABC7A77292}" presName="composite" presStyleCnt="0"/>
      <dgm:spPr/>
    </dgm:pt>
    <dgm:pt modelId="{40C04AB8-EA06-4382-BAC2-BB27543BDCC7}" type="pres">
      <dgm:prSet presAssocID="{8E2B9952-B4EC-4452-860F-83ABC7A77292}" presName="parTx" presStyleLbl="alignNode1" presStyleIdx="0" presStyleCnt="3">
        <dgm:presLayoutVars>
          <dgm:chMax val="0"/>
          <dgm:chPref val="0"/>
          <dgm:bulletEnabled val="1"/>
        </dgm:presLayoutVars>
      </dgm:prSet>
      <dgm:spPr/>
    </dgm:pt>
    <dgm:pt modelId="{FD11B239-83AD-443A-9A7D-75FF71831B05}" type="pres">
      <dgm:prSet presAssocID="{8E2B9952-B4EC-4452-860F-83ABC7A77292}" presName="desTx" presStyleLbl="alignAccFollowNode1" presStyleIdx="0" presStyleCnt="3">
        <dgm:presLayoutVars>
          <dgm:bulletEnabled val="1"/>
        </dgm:presLayoutVars>
      </dgm:prSet>
      <dgm:spPr/>
    </dgm:pt>
    <dgm:pt modelId="{734CE348-9F67-432E-9F6E-2CBAEEFBC52B}" type="pres">
      <dgm:prSet presAssocID="{5AC24D97-CE50-49CE-8861-E5E3D11CD9C4}" presName="space" presStyleCnt="0"/>
      <dgm:spPr/>
    </dgm:pt>
    <dgm:pt modelId="{D4885510-0A7E-4257-B70E-A8DCDDD72C89}" type="pres">
      <dgm:prSet presAssocID="{B88B527E-9FB9-4C00-8178-CC99338DA869}" presName="composite" presStyleCnt="0"/>
      <dgm:spPr/>
    </dgm:pt>
    <dgm:pt modelId="{A2982D83-9034-4F4A-A058-F3D71EE10D4E}" type="pres">
      <dgm:prSet presAssocID="{B88B527E-9FB9-4C00-8178-CC99338DA869}" presName="parTx" presStyleLbl="alignNode1" presStyleIdx="1" presStyleCnt="3">
        <dgm:presLayoutVars>
          <dgm:chMax val="0"/>
          <dgm:chPref val="0"/>
          <dgm:bulletEnabled val="1"/>
        </dgm:presLayoutVars>
      </dgm:prSet>
      <dgm:spPr/>
    </dgm:pt>
    <dgm:pt modelId="{BF3AB88B-C6FE-48CD-822A-DBAD4FF77A70}" type="pres">
      <dgm:prSet presAssocID="{B88B527E-9FB9-4C00-8178-CC99338DA869}" presName="desTx" presStyleLbl="alignAccFollowNode1" presStyleIdx="1" presStyleCnt="3">
        <dgm:presLayoutVars>
          <dgm:bulletEnabled val="1"/>
        </dgm:presLayoutVars>
      </dgm:prSet>
      <dgm:spPr/>
    </dgm:pt>
    <dgm:pt modelId="{BD16D8FE-FEA3-4399-94A7-BE7D26F6931E}" type="pres">
      <dgm:prSet presAssocID="{66FCA1DB-7551-4785-BC4B-1BA7FBE8994E}" presName="space" presStyleCnt="0"/>
      <dgm:spPr/>
    </dgm:pt>
    <dgm:pt modelId="{63995E01-4394-43AB-B1D1-A03B2EBCE0E9}" type="pres">
      <dgm:prSet presAssocID="{7CE51BEF-6BDD-4299-96B0-4EFC59468042}" presName="composite" presStyleCnt="0"/>
      <dgm:spPr/>
    </dgm:pt>
    <dgm:pt modelId="{C70CAB9A-509C-46A6-9980-FE20C448EC5D}" type="pres">
      <dgm:prSet presAssocID="{7CE51BEF-6BDD-4299-96B0-4EFC59468042}" presName="parTx" presStyleLbl="alignNode1" presStyleIdx="2" presStyleCnt="3">
        <dgm:presLayoutVars>
          <dgm:chMax val="0"/>
          <dgm:chPref val="0"/>
          <dgm:bulletEnabled val="1"/>
        </dgm:presLayoutVars>
      </dgm:prSet>
      <dgm:spPr/>
    </dgm:pt>
    <dgm:pt modelId="{86080EAB-A656-4679-9EFD-76F6EB54C47A}" type="pres">
      <dgm:prSet presAssocID="{7CE51BEF-6BDD-4299-96B0-4EFC59468042}" presName="desTx" presStyleLbl="alignAccFollowNode1" presStyleIdx="2" presStyleCnt="3">
        <dgm:presLayoutVars>
          <dgm:bulletEnabled val="1"/>
        </dgm:presLayoutVars>
      </dgm:prSet>
      <dgm:spPr/>
    </dgm:pt>
  </dgm:ptLst>
  <dgm:cxnLst>
    <dgm:cxn modelId="{1E3E6510-7C71-4BAB-98BA-26D3EF0C4479}" srcId="{B88B527E-9FB9-4C00-8178-CC99338DA869}" destId="{D1A3D72C-53A0-4E59-9035-20DCB50A9AB4}" srcOrd="0" destOrd="0" parTransId="{789DF8B5-9375-4B42-8F02-DFFF2FF17633}" sibTransId="{1866F187-730D-45BE-B580-B56A8B655638}"/>
    <dgm:cxn modelId="{1BB11924-8558-425D-A911-389CC06EF37A}" type="presOf" srcId="{F1C4B79C-0592-4A4E-9E82-A44A6DC5AC49}" destId="{86080EAB-A656-4679-9EFD-76F6EB54C47A}" srcOrd="0" destOrd="0" presId="urn:microsoft.com/office/officeart/2005/8/layout/hList1"/>
    <dgm:cxn modelId="{BB6B462B-D519-4BAA-948B-C129C4C6EC9F}" type="presOf" srcId="{8E2B9952-B4EC-4452-860F-83ABC7A77292}" destId="{40C04AB8-EA06-4382-BAC2-BB27543BDCC7}" srcOrd="0" destOrd="0" presId="urn:microsoft.com/office/officeart/2005/8/layout/hList1"/>
    <dgm:cxn modelId="{8249E02E-99E9-4525-8724-AD461D43CF54}" type="presOf" srcId="{B88B527E-9FB9-4C00-8178-CC99338DA869}" destId="{A2982D83-9034-4F4A-A058-F3D71EE10D4E}" srcOrd="0" destOrd="0" presId="urn:microsoft.com/office/officeart/2005/8/layout/hList1"/>
    <dgm:cxn modelId="{AD7F1330-7BCB-4FCA-ACEF-925EE68C36A2}" srcId="{48B3CE06-8FBF-42B4-9DCE-6E6B61264964}" destId="{8E2B9952-B4EC-4452-860F-83ABC7A77292}" srcOrd="0" destOrd="0" parTransId="{C0715071-7052-48F0-9AE0-596B66516023}" sibTransId="{5AC24D97-CE50-49CE-8861-E5E3D11CD9C4}"/>
    <dgm:cxn modelId="{3B87A83A-6D59-4370-AB58-18DA8C1554BC}" type="presOf" srcId="{7509C727-30A6-4B0E-9130-71BA3D03040B}" destId="{FD11B239-83AD-443A-9A7D-75FF71831B05}" srcOrd="0" destOrd="0" presId="urn:microsoft.com/office/officeart/2005/8/layout/hList1"/>
    <dgm:cxn modelId="{8F0C9F41-14F3-4F04-A351-AE30CA31DD26}" type="presOf" srcId="{F8002CAF-AE27-4713-AEC4-0479D30EAE2D}" destId="{BF3AB88B-C6FE-48CD-822A-DBAD4FF77A70}" srcOrd="0" destOrd="1" presId="urn:microsoft.com/office/officeart/2005/8/layout/hList1"/>
    <dgm:cxn modelId="{43F8A245-7356-4A8F-BC38-FA44FFCED4E5}" srcId="{8E2B9952-B4EC-4452-860F-83ABC7A77292}" destId="{9C7E50C3-CD43-422A-88AC-E4B6653CC2A4}" srcOrd="1" destOrd="0" parTransId="{D8DF99E7-EA44-4EEC-BEE7-A227EA79C80F}" sibTransId="{F2241BC3-7100-4E0F-8950-C5BB431C077C}"/>
    <dgm:cxn modelId="{274FDC49-BFD0-489F-BB9F-33CFBF37FB89}" type="presOf" srcId="{48B3CE06-8FBF-42B4-9DCE-6E6B61264964}" destId="{CC960DB2-5D6C-490F-98CB-91FCB189AC8D}" srcOrd="0" destOrd="0" presId="urn:microsoft.com/office/officeart/2005/8/layout/hList1"/>
    <dgm:cxn modelId="{0746CD6A-BC03-4F4F-9E5B-80D0B0F6E9F8}" srcId="{8E2B9952-B4EC-4452-860F-83ABC7A77292}" destId="{7509C727-30A6-4B0E-9130-71BA3D03040B}" srcOrd="0" destOrd="0" parTransId="{6DD76CA5-B758-47B9-A81C-7E7AA0EEE086}" sibTransId="{769F2FFE-806B-4C34-ADF3-CF6A36AC4CEE}"/>
    <dgm:cxn modelId="{DEC2F65A-81BF-493C-982A-D5D22A8940A7}" srcId="{7CE51BEF-6BDD-4299-96B0-4EFC59468042}" destId="{949DC13C-61DF-467C-8C66-3846C39F75F6}" srcOrd="1" destOrd="0" parTransId="{ECA021E2-A3AF-42D2-BF16-4C220874BCFF}" sibTransId="{F7FE3786-D713-4B8C-AF07-9EEAF5340163}"/>
    <dgm:cxn modelId="{AC13DC81-E396-4165-A02F-4F867C9AA9C6}" type="presOf" srcId="{9C7E50C3-CD43-422A-88AC-E4B6653CC2A4}" destId="{FD11B239-83AD-443A-9A7D-75FF71831B05}" srcOrd="0" destOrd="1" presId="urn:microsoft.com/office/officeart/2005/8/layout/hList1"/>
    <dgm:cxn modelId="{864D3098-C20A-4FED-AA5E-B076833A1EFC}" srcId="{48B3CE06-8FBF-42B4-9DCE-6E6B61264964}" destId="{7CE51BEF-6BDD-4299-96B0-4EFC59468042}" srcOrd="2" destOrd="0" parTransId="{926F94E6-B651-48BD-90C5-4789A2766B6F}" sibTransId="{09C4129D-7401-47F3-B93B-D3B7CE00A266}"/>
    <dgm:cxn modelId="{5D21E398-B073-46DF-8BE0-3EBA42D7DF14}" srcId="{48B3CE06-8FBF-42B4-9DCE-6E6B61264964}" destId="{B88B527E-9FB9-4C00-8178-CC99338DA869}" srcOrd="1" destOrd="0" parTransId="{ECE7F862-9124-4443-BDE4-3D98DBBE826C}" sibTransId="{66FCA1DB-7551-4785-BC4B-1BA7FBE8994E}"/>
    <dgm:cxn modelId="{A22408A8-5076-4578-81C6-5AAFD98C3AAB}" type="presOf" srcId="{7CE51BEF-6BDD-4299-96B0-4EFC59468042}" destId="{C70CAB9A-509C-46A6-9980-FE20C448EC5D}" srcOrd="0" destOrd="0" presId="urn:microsoft.com/office/officeart/2005/8/layout/hList1"/>
    <dgm:cxn modelId="{6D5813E9-83A4-410B-9FD7-D44EBD75B36A}" type="presOf" srcId="{949DC13C-61DF-467C-8C66-3846C39F75F6}" destId="{86080EAB-A656-4679-9EFD-76F6EB54C47A}" srcOrd="0" destOrd="1" presId="urn:microsoft.com/office/officeart/2005/8/layout/hList1"/>
    <dgm:cxn modelId="{3A756DEA-AA28-40FE-AB48-4CD2CDFD45E8}" srcId="{B88B527E-9FB9-4C00-8178-CC99338DA869}" destId="{F8002CAF-AE27-4713-AEC4-0479D30EAE2D}" srcOrd="1" destOrd="0" parTransId="{68C2DCCB-5210-4EBD-9363-394965F41110}" sibTransId="{5CA9E2E1-2D2F-4F23-BA52-C8120B6CC0D1}"/>
    <dgm:cxn modelId="{2B9A39F3-25B8-4032-B7CE-EAB7C0548490}" type="presOf" srcId="{D1A3D72C-53A0-4E59-9035-20DCB50A9AB4}" destId="{BF3AB88B-C6FE-48CD-822A-DBAD4FF77A70}" srcOrd="0" destOrd="0" presId="urn:microsoft.com/office/officeart/2005/8/layout/hList1"/>
    <dgm:cxn modelId="{DF62C9FE-B5CE-4DDF-AC0A-3A495AC31141}" srcId="{7CE51BEF-6BDD-4299-96B0-4EFC59468042}" destId="{F1C4B79C-0592-4A4E-9E82-A44A6DC5AC49}" srcOrd="0" destOrd="0" parTransId="{52C554EC-7903-4CA1-87D8-DF1FB71386DD}" sibTransId="{AAE018B8-5646-4C67-9429-0ED5572B1354}"/>
    <dgm:cxn modelId="{7FDB46F0-8B1F-4424-A8F6-BACD038CDBA0}" type="presParOf" srcId="{CC960DB2-5D6C-490F-98CB-91FCB189AC8D}" destId="{1481CB4D-2820-4A7D-88F3-3FF8794AA3D5}" srcOrd="0" destOrd="0" presId="urn:microsoft.com/office/officeart/2005/8/layout/hList1"/>
    <dgm:cxn modelId="{A1A01977-F9DC-4926-8860-51CD5E86CD36}" type="presParOf" srcId="{1481CB4D-2820-4A7D-88F3-3FF8794AA3D5}" destId="{40C04AB8-EA06-4382-BAC2-BB27543BDCC7}" srcOrd="0" destOrd="0" presId="urn:microsoft.com/office/officeart/2005/8/layout/hList1"/>
    <dgm:cxn modelId="{48A687E6-D712-4193-99C3-80A32346D35A}" type="presParOf" srcId="{1481CB4D-2820-4A7D-88F3-3FF8794AA3D5}" destId="{FD11B239-83AD-443A-9A7D-75FF71831B05}" srcOrd="1" destOrd="0" presId="urn:microsoft.com/office/officeart/2005/8/layout/hList1"/>
    <dgm:cxn modelId="{403F4BBB-CD70-44F5-BECE-E63801F5BB1A}" type="presParOf" srcId="{CC960DB2-5D6C-490F-98CB-91FCB189AC8D}" destId="{734CE348-9F67-432E-9F6E-2CBAEEFBC52B}" srcOrd="1" destOrd="0" presId="urn:microsoft.com/office/officeart/2005/8/layout/hList1"/>
    <dgm:cxn modelId="{DA9C68B2-E021-4E94-9342-86CFE4125DBB}" type="presParOf" srcId="{CC960DB2-5D6C-490F-98CB-91FCB189AC8D}" destId="{D4885510-0A7E-4257-B70E-A8DCDDD72C89}" srcOrd="2" destOrd="0" presId="urn:microsoft.com/office/officeart/2005/8/layout/hList1"/>
    <dgm:cxn modelId="{699EE805-051D-4AE1-BFB5-A4A2A3B84934}" type="presParOf" srcId="{D4885510-0A7E-4257-B70E-A8DCDDD72C89}" destId="{A2982D83-9034-4F4A-A058-F3D71EE10D4E}" srcOrd="0" destOrd="0" presId="urn:microsoft.com/office/officeart/2005/8/layout/hList1"/>
    <dgm:cxn modelId="{32EE63A2-3972-4EF2-97F4-11838EAD691C}" type="presParOf" srcId="{D4885510-0A7E-4257-B70E-A8DCDDD72C89}" destId="{BF3AB88B-C6FE-48CD-822A-DBAD4FF77A70}" srcOrd="1" destOrd="0" presId="urn:microsoft.com/office/officeart/2005/8/layout/hList1"/>
    <dgm:cxn modelId="{52C6B7EC-1D3D-453B-BC33-06399B76879C}" type="presParOf" srcId="{CC960DB2-5D6C-490F-98CB-91FCB189AC8D}" destId="{BD16D8FE-FEA3-4399-94A7-BE7D26F6931E}" srcOrd="3" destOrd="0" presId="urn:microsoft.com/office/officeart/2005/8/layout/hList1"/>
    <dgm:cxn modelId="{4433BD05-889A-4CB3-9FE1-76613434E8E6}" type="presParOf" srcId="{CC960DB2-5D6C-490F-98CB-91FCB189AC8D}" destId="{63995E01-4394-43AB-B1D1-A03B2EBCE0E9}" srcOrd="4" destOrd="0" presId="urn:microsoft.com/office/officeart/2005/8/layout/hList1"/>
    <dgm:cxn modelId="{E39AD0E8-1FB5-4A3C-BDB2-DB5D0982EB38}" type="presParOf" srcId="{63995E01-4394-43AB-B1D1-A03B2EBCE0E9}" destId="{C70CAB9A-509C-46A6-9980-FE20C448EC5D}" srcOrd="0" destOrd="0" presId="urn:microsoft.com/office/officeart/2005/8/layout/hList1"/>
    <dgm:cxn modelId="{A22EE6E6-0B6C-4785-A880-5C6E8F3F063E}" type="presParOf" srcId="{63995E01-4394-43AB-B1D1-A03B2EBCE0E9}" destId="{86080EAB-A656-4679-9EFD-76F6EB54C47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04AB8-EA06-4382-BAC2-BB27543BDCC7}">
      <dsp:nvSpPr>
        <dsp:cNvPr id="0" name=""/>
        <dsp:cNvSpPr/>
      </dsp:nvSpPr>
      <dsp:spPr>
        <a:xfrm>
          <a:off x="3483" y="8764"/>
          <a:ext cx="3396588" cy="576000"/>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100000"/>
            </a:lnSpc>
            <a:spcBef>
              <a:spcPct val="0"/>
            </a:spcBef>
            <a:spcAft>
              <a:spcPct val="35000"/>
            </a:spcAft>
            <a:buNone/>
          </a:pPr>
          <a:r>
            <a:rPr lang="en-US" sz="2000" kern="1200">
              <a:latin typeface="Calibri Light" panose="020F0302020204030204"/>
            </a:rPr>
            <a:t>Evaluation</a:t>
          </a:r>
          <a:endParaRPr lang="en-US" sz="2000" kern="1200">
            <a:latin typeface="Calibri Light" panose="020F0302020204030204"/>
            <a:ea typeface="Calibri Light" panose="020F0302020204030204"/>
            <a:cs typeface="Calibri Light" panose="020F0302020204030204"/>
          </a:endParaRPr>
        </a:p>
      </dsp:txBody>
      <dsp:txXfrm>
        <a:off x="3483" y="8764"/>
        <a:ext cx="3396588" cy="576000"/>
      </dsp:txXfrm>
    </dsp:sp>
    <dsp:sp modelId="{FD11B239-83AD-443A-9A7D-75FF71831B05}">
      <dsp:nvSpPr>
        <dsp:cNvPr id="0" name=""/>
        <dsp:cNvSpPr/>
      </dsp:nvSpPr>
      <dsp:spPr>
        <a:xfrm>
          <a:off x="3483" y="584764"/>
          <a:ext cx="3396588" cy="3278559"/>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fr-FR" sz="2000" kern="1200" dirty="0">
              <a:latin typeface="Calibri"/>
              <a:ea typeface="Calibri"/>
              <a:cs typeface="Calibri"/>
            </a:rPr>
            <a:t>Des enseignements, des formations, des dispositifs</a:t>
          </a:r>
          <a:endParaRPr lang="en-US" sz="2000" kern="1200" dirty="0">
            <a:latin typeface="+mn-lt"/>
            <a:ea typeface="Calibri Light" panose="020F0302020204030204"/>
            <a:cs typeface="Calibri Light" panose="020F0302020204030204"/>
          </a:endParaRPr>
        </a:p>
        <a:p>
          <a:pPr marL="457200" lvl="2" indent="-228600" algn="l" defTabSz="889000" rtl="0">
            <a:lnSpc>
              <a:spcPct val="90000"/>
            </a:lnSpc>
            <a:spcBef>
              <a:spcPct val="0"/>
            </a:spcBef>
            <a:spcAft>
              <a:spcPct val="15000"/>
            </a:spcAft>
            <a:buFont typeface="Wingdings" panose="05000000000000000000" pitchFamily="2" charset="2"/>
            <a:buChar char="ü"/>
          </a:pPr>
          <a:r>
            <a:rPr lang="en-US" sz="2000" kern="1200" dirty="0">
              <a:latin typeface="+mn-lt"/>
              <a:ea typeface="Calibri Light" panose="020F0302020204030204"/>
              <a:cs typeface="Calibri Light" panose="020F0302020204030204"/>
            </a:rPr>
            <a:t>Construction de questionnaires</a:t>
          </a:r>
        </a:p>
        <a:p>
          <a:pPr marL="457200" lvl="2" indent="-228600" algn="l" defTabSz="889000">
            <a:lnSpc>
              <a:spcPct val="90000"/>
            </a:lnSpc>
            <a:spcBef>
              <a:spcPct val="0"/>
            </a:spcBef>
            <a:spcAft>
              <a:spcPct val="15000"/>
            </a:spcAft>
            <a:buFont typeface="Wingdings" panose="05000000000000000000" pitchFamily="2" charset="2"/>
            <a:buChar char="ü"/>
          </a:pPr>
          <a:r>
            <a:rPr lang="en-US" sz="2000" kern="1200" dirty="0">
              <a:latin typeface="+mn-lt"/>
              <a:ea typeface="Calibri Light" panose="020F0302020204030204"/>
              <a:cs typeface="Calibri Light" panose="020F0302020204030204"/>
            </a:rPr>
            <a:t>Assistance pendant les </a:t>
          </a:r>
          <a:r>
            <a:rPr lang="en-US" sz="2000" kern="1200" dirty="0" err="1">
              <a:latin typeface="+mn-lt"/>
              <a:ea typeface="Calibri Light" panose="020F0302020204030204"/>
              <a:cs typeface="Calibri Light" panose="020F0302020204030204"/>
            </a:rPr>
            <a:t>passations</a:t>
          </a:r>
          <a:endParaRPr lang="en-US" sz="2000" kern="1200" dirty="0">
            <a:latin typeface="+mn-lt"/>
            <a:ea typeface="Calibri Light" panose="020F0302020204030204"/>
            <a:cs typeface="Calibri Light" panose="020F0302020204030204"/>
          </a:endParaRPr>
        </a:p>
        <a:p>
          <a:pPr marL="457200" lvl="2" indent="-228600" algn="l" defTabSz="889000" rtl="0">
            <a:lnSpc>
              <a:spcPct val="90000"/>
            </a:lnSpc>
            <a:spcBef>
              <a:spcPct val="0"/>
            </a:spcBef>
            <a:spcAft>
              <a:spcPct val="15000"/>
            </a:spcAft>
            <a:buFont typeface="Wingdings" panose="05000000000000000000" pitchFamily="2" charset="2"/>
            <a:buChar char="ü"/>
          </a:pPr>
          <a:r>
            <a:rPr lang="en-US" sz="2000" kern="1200" dirty="0" err="1">
              <a:latin typeface="+mn-lt"/>
              <a:ea typeface="Calibri Light" panose="020F0302020204030204"/>
              <a:cs typeface="Calibri Light" panose="020F0302020204030204"/>
            </a:rPr>
            <a:t>Traitement</a:t>
          </a:r>
          <a:r>
            <a:rPr lang="en-US" sz="2000" kern="1200" dirty="0">
              <a:latin typeface="+mn-lt"/>
              <a:ea typeface="Calibri Light" panose="020F0302020204030204"/>
              <a:cs typeface="Calibri Light" panose="020F0302020204030204"/>
            </a:rPr>
            <a:t> et mise </a:t>
          </a:r>
          <a:r>
            <a:rPr lang="en-US" sz="2000" kern="1200" dirty="0" err="1">
              <a:latin typeface="+mn-lt"/>
              <a:ea typeface="Calibri Light" panose="020F0302020204030204"/>
              <a:cs typeface="Calibri Light" panose="020F0302020204030204"/>
            </a:rPr>
            <a:t>en</a:t>
          </a:r>
          <a:r>
            <a:rPr lang="en-US" sz="2000" kern="1200" dirty="0">
              <a:latin typeface="+mn-lt"/>
              <a:ea typeface="Calibri Light" panose="020F0302020204030204"/>
              <a:cs typeface="Calibri Light" panose="020F0302020204030204"/>
            </a:rPr>
            <a:t> </a:t>
          </a:r>
          <a:r>
            <a:rPr lang="en-US" sz="2000" kern="1200" dirty="0" err="1">
              <a:latin typeface="+mn-lt"/>
              <a:ea typeface="Calibri Light" panose="020F0302020204030204"/>
              <a:cs typeface="Calibri Light" panose="020F0302020204030204"/>
            </a:rPr>
            <a:t>forme</a:t>
          </a:r>
          <a:r>
            <a:rPr lang="en-US" sz="2000" kern="1200" dirty="0">
              <a:latin typeface="+mn-lt"/>
              <a:ea typeface="Calibri Light" panose="020F0302020204030204"/>
              <a:cs typeface="Calibri Light" panose="020F0302020204030204"/>
            </a:rPr>
            <a:t> des </a:t>
          </a:r>
          <a:r>
            <a:rPr lang="en-US" sz="2000" kern="1200" dirty="0" err="1">
              <a:latin typeface="+mn-lt"/>
              <a:ea typeface="Calibri Light" panose="020F0302020204030204"/>
              <a:cs typeface="Calibri Light" panose="020F0302020204030204"/>
            </a:rPr>
            <a:t>données</a:t>
          </a:r>
          <a:endParaRPr lang="en-US" sz="2000" kern="1200" dirty="0">
            <a:latin typeface="+mn-lt"/>
            <a:ea typeface="Calibri Light" panose="020F0302020204030204"/>
            <a:cs typeface="Calibri Light" panose="020F0302020204030204"/>
          </a:endParaRPr>
        </a:p>
      </dsp:txBody>
      <dsp:txXfrm>
        <a:off x="3483" y="584764"/>
        <a:ext cx="3396588" cy="3278559"/>
      </dsp:txXfrm>
    </dsp:sp>
    <dsp:sp modelId="{A2982D83-9034-4F4A-A058-F3D71EE10D4E}">
      <dsp:nvSpPr>
        <dsp:cNvPr id="0" name=""/>
        <dsp:cNvSpPr/>
      </dsp:nvSpPr>
      <dsp:spPr>
        <a:xfrm>
          <a:off x="3875594" y="8764"/>
          <a:ext cx="3396588" cy="576000"/>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kern="1200" err="1">
              <a:latin typeface="Calibri Light" panose="020F0302020204030204"/>
            </a:rPr>
            <a:t>Stratégie</a:t>
          </a:r>
          <a:r>
            <a:rPr lang="en-US" sz="2000" kern="1200">
              <a:latin typeface="Calibri Light" panose="020F0302020204030204"/>
            </a:rPr>
            <a:t> </a:t>
          </a:r>
          <a:r>
            <a:rPr lang="en-US" sz="2000" kern="1200" err="1">
              <a:latin typeface="Calibri Light" panose="020F0302020204030204"/>
            </a:rPr>
            <a:t>pédagogique</a:t>
          </a:r>
          <a:endParaRPr lang="en-US" sz="2000" kern="1200">
            <a:latin typeface="Calibri Light" panose="020F0302020204030204"/>
          </a:endParaRPr>
        </a:p>
      </dsp:txBody>
      <dsp:txXfrm>
        <a:off x="3875594" y="8764"/>
        <a:ext cx="3396588" cy="576000"/>
      </dsp:txXfrm>
    </dsp:sp>
    <dsp:sp modelId="{BF3AB88B-C6FE-48CD-822A-DBAD4FF77A70}">
      <dsp:nvSpPr>
        <dsp:cNvPr id="0" name=""/>
        <dsp:cNvSpPr/>
      </dsp:nvSpPr>
      <dsp:spPr>
        <a:xfrm>
          <a:off x="3875594" y="584764"/>
          <a:ext cx="3396588" cy="3278559"/>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fr-FR" sz="2000" kern="1200" dirty="0">
              <a:latin typeface="Calibri"/>
              <a:ea typeface="Calibri"/>
              <a:cs typeface="Calibri"/>
            </a:rPr>
            <a:t>Evènements : Journée de la Pédagogie (JPAC)</a:t>
          </a:r>
          <a:endParaRPr lang="en-US" sz="2000" kern="1200" dirty="0">
            <a:latin typeface="Calibri"/>
            <a:ea typeface="Calibri"/>
            <a:cs typeface="Calibri"/>
          </a:endParaRPr>
        </a:p>
        <a:p>
          <a:pPr marL="228600" lvl="1" indent="-228600" algn="l" defTabSz="889000">
            <a:lnSpc>
              <a:spcPct val="90000"/>
            </a:lnSpc>
            <a:spcBef>
              <a:spcPct val="0"/>
            </a:spcBef>
            <a:spcAft>
              <a:spcPct val="15000"/>
            </a:spcAft>
            <a:buChar char="•"/>
          </a:pPr>
          <a:r>
            <a:rPr lang="fr-FR" sz="2000" kern="1200">
              <a:latin typeface="Calibri"/>
              <a:ea typeface="Calibri"/>
              <a:cs typeface="Calibri"/>
            </a:rPr>
            <a:t>Coordination pédagogique avec les universités partenaires FORTHEM</a:t>
          </a:r>
          <a:endParaRPr lang="en-US" sz="2000" kern="1200">
            <a:latin typeface="Calibri"/>
            <a:ea typeface="Calibri"/>
            <a:cs typeface="Calibri"/>
          </a:endParaRPr>
        </a:p>
        <a:p>
          <a:pPr marL="228600" lvl="1" indent="-228600" algn="l" defTabSz="889000">
            <a:lnSpc>
              <a:spcPct val="90000"/>
            </a:lnSpc>
            <a:spcBef>
              <a:spcPct val="0"/>
            </a:spcBef>
            <a:spcAft>
              <a:spcPct val="15000"/>
            </a:spcAft>
            <a:buChar char="•"/>
          </a:pPr>
          <a:r>
            <a:rPr lang="fr-FR" sz="2000" kern="1200" dirty="0">
              <a:latin typeface="Calibri"/>
              <a:ea typeface="Calibri"/>
              <a:cs typeface="Calibri"/>
            </a:rPr>
            <a:t>Projets TEDS, inclusion, IA, etc.</a:t>
          </a:r>
          <a:endParaRPr lang="en-US" sz="2000" kern="1200" dirty="0"/>
        </a:p>
        <a:p>
          <a:pPr marL="228600" lvl="1" indent="-228600" algn="l" defTabSz="889000">
            <a:lnSpc>
              <a:spcPct val="90000"/>
            </a:lnSpc>
            <a:spcBef>
              <a:spcPct val="0"/>
            </a:spcBef>
            <a:spcAft>
              <a:spcPct val="15000"/>
            </a:spcAft>
            <a:buChar char="•"/>
          </a:pPr>
          <a:r>
            <a:rPr lang="en-US" sz="2000" b="0" kern="1200">
              <a:solidFill>
                <a:schemeClr val="tx1"/>
              </a:solidFill>
            </a:rPr>
            <a:t>Communication</a:t>
          </a:r>
        </a:p>
      </dsp:txBody>
      <dsp:txXfrm>
        <a:off x="3875594" y="584764"/>
        <a:ext cx="3396588" cy="3278559"/>
      </dsp:txXfrm>
    </dsp:sp>
    <dsp:sp modelId="{C70CAB9A-509C-46A6-9980-FE20C448EC5D}">
      <dsp:nvSpPr>
        <dsp:cNvPr id="0" name=""/>
        <dsp:cNvSpPr/>
      </dsp:nvSpPr>
      <dsp:spPr>
        <a:xfrm>
          <a:off x="7747705" y="8764"/>
          <a:ext cx="3396588" cy="576000"/>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Calibri Light" panose="020F0302020204030204"/>
            </a:rPr>
            <a:t>Innovation pédagogique</a:t>
          </a:r>
          <a:endParaRPr lang="en-US" sz="2000" kern="1200"/>
        </a:p>
      </dsp:txBody>
      <dsp:txXfrm>
        <a:off x="7747705" y="8764"/>
        <a:ext cx="3396588" cy="576000"/>
      </dsp:txXfrm>
    </dsp:sp>
    <dsp:sp modelId="{86080EAB-A656-4679-9EFD-76F6EB54C47A}">
      <dsp:nvSpPr>
        <dsp:cNvPr id="0" name=""/>
        <dsp:cNvSpPr/>
      </dsp:nvSpPr>
      <dsp:spPr>
        <a:xfrm>
          <a:off x="7747705" y="584764"/>
          <a:ext cx="3396588" cy="3278559"/>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fr-FR" sz="2000" kern="1200" dirty="0">
              <a:latin typeface="Calibri"/>
              <a:ea typeface="Calibri"/>
              <a:cs typeface="Calibri"/>
            </a:rPr>
            <a:t>Offre d’ateliers thématiques réflexifs en pédagogie universitaire</a:t>
          </a:r>
        </a:p>
        <a:p>
          <a:pPr marL="228600" lvl="1" indent="-228600" algn="l" defTabSz="889000" rtl="0">
            <a:lnSpc>
              <a:spcPct val="90000"/>
            </a:lnSpc>
            <a:spcBef>
              <a:spcPct val="0"/>
            </a:spcBef>
            <a:spcAft>
              <a:spcPct val="15000"/>
            </a:spcAft>
            <a:buChar char="•"/>
          </a:pPr>
          <a:r>
            <a:rPr lang="fr-FR" sz="2000" kern="1200" dirty="0">
              <a:latin typeface="Calibri"/>
              <a:ea typeface="Calibri"/>
              <a:cs typeface="Calibri"/>
            </a:rPr>
            <a:t>Parcours de formation des MCF stagiaires</a:t>
          </a:r>
        </a:p>
        <a:p>
          <a:pPr marL="228600" lvl="1" indent="-228600" algn="l" defTabSz="889000" rtl="0">
            <a:lnSpc>
              <a:spcPct val="90000"/>
            </a:lnSpc>
            <a:spcBef>
              <a:spcPct val="0"/>
            </a:spcBef>
            <a:spcAft>
              <a:spcPct val="15000"/>
            </a:spcAft>
            <a:buChar char="•"/>
          </a:pPr>
          <a:r>
            <a:rPr lang="fr-FR" sz="2000" kern="1200" dirty="0">
              <a:latin typeface="Calibri"/>
              <a:ea typeface="Calibri"/>
              <a:cs typeface="Calibri"/>
            </a:rPr>
            <a:t>Accompagnement à la transformation pédagogique</a:t>
          </a:r>
        </a:p>
        <a:p>
          <a:pPr marL="228600" lvl="1" indent="-228600" algn="l" defTabSz="889000" rtl="0">
            <a:lnSpc>
              <a:spcPct val="90000"/>
            </a:lnSpc>
            <a:spcBef>
              <a:spcPct val="0"/>
            </a:spcBef>
            <a:spcAft>
              <a:spcPct val="15000"/>
            </a:spcAft>
            <a:buChar char="•"/>
          </a:pPr>
          <a:r>
            <a:rPr lang="fr-FR" sz="2000" kern="1200" dirty="0">
              <a:latin typeface="Calibri"/>
              <a:ea typeface="Calibri"/>
              <a:cs typeface="Calibri"/>
            </a:rPr>
            <a:t>Production de ressources</a:t>
          </a:r>
        </a:p>
        <a:p>
          <a:pPr marL="228600" lvl="1" indent="-228600" algn="l" defTabSz="889000" rtl="0">
            <a:lnSpc>
              <a:spcPct val="90000"/>
            </a:lnSpc>
            <a:spcBef>
              <a:spcPct val="0"/>
            </a:spcBef>
            <a:spcAft>
              <a:spcPct val="15000"/>
            </a:spcAft>
            <a:buChar char="•"/>
          </a:pPr>
          <a:r>
            <a:rPr lang="fr-FR" sz="2000" kern="1200" dirty="0">
              <a:latin typeface="Calibri"/>
              <a:ea typeface="Calibri"/>
              <a:cs typeface="Calibri"/>
            </a:rPr>
            <a:t>Veille scientifique</a:t>
          </a:r>
        </a:p>
      </dsp:txBody>
      <dsp:txXfrm>
        <a:off x="7747705" y="584764"/>
        <a:ext cx="3396588" cy="32785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F2688-9689-495F-A34F-2CAC1AAB33CF}">
      <dsp:nvSpPr>
        <dsp:cNvPr id="0" name=""/>
        <dsp:cNvSpPr/>
      </dsp:nvSpPr>
      <dsp:spPr>
        <a:xfrm>
          <a:off x="0" y="1394368"/>
          <a:ext cx="4309110" cy="701443"/>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err="1">
              <a:ea typeface="Calibri"/>
              <a:cs typeface="Calibri"/>
            </a:rPr>
            <a:t>Ingénierie</a:t>
          </a:r>
          <a:r>
            <a:rPr lang="en-US" sz="2000" b="1" kern="1200" dirty="0">
              <a:ea typeface="Calibri"/>
              <a:cs typeface="Calibri"/>
            </a:rPr>
            <a:t> </a:t>
          </a:r>
          <a:r>
            <a:rPr lang="en-US" sz="2000" b="1" kern="1200" dirty="0" err="1">
              <a:ea typeface="Calibri"/>
              <a:cs typeface="Calibri"/>
            </a:rPr>
            <a:t>pédagogique</a:t>
          </a:r>
          <a:endParaRPr lang="en-US" sz="2000" b="1" kern="1200" dirty="0">
            <a:ea typeface="Calibri"/>
            <a:cs typeface="Calibri"/>
          </a:endParaRPr>
        </a:p>
      </dsp:txBody>
      <dsp:txXfrm>
        <a:off x="0" y="1674946"/>
        <a:ext cx="4309110" cy="280577"/>
      </dsp:txXfrm>
    </dsp:sp>
    <dsp:sp modelId="{1548B8F0-69F7-428A-9756-AB32872243E0}">
      <dsp:nvSpPr>
        <dsp:cNvPr id="0" name=""/>
        <dsp:cNvSpPr/>
      </dsp:nvSpPr>
      <dsp:spPr>
        <a:xfrm>
          <a:off x="1677562" y="329342"/>
          <a:ext cx="939055" cy="93905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720C76DC-3682-49DC-8AA1-A5BC4E428C79}">
      <dsp:nvSpPr>
        <dsp:cNvPr id="0" name=""/>
        <dsp:cNvSpPr/>
      </dsp:nvSpPr>
      <dsp:spPr>
        <a:xfrm>
          <a:off x="212563" y="2165652"/>
          <a:ext cx="3964381" cy="422947"/>
        </a:xfrm>
        <a:prstGeom prst="leftRightArrow">
          <a:avLst/>
        </a:prstGeom>
        <a:solidFill>
          <a:schemeClr val="dk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3AE0B-B47B-480B-9805-346720DB52A4}">
      <dsp:nvSpPr>
        <dsp:cNvPr id="0" name=""/>
        <dsp:cNvSpPr/>
      </dsp:nvSpPr>
      <dsp:spPr>
        <a:xfrm>
          <a:off x="0" y="1375283"/>
          <a:ext cx="3764016" cy="73198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err="1">
              <a:ea typeface="Calibri"/>
              <a:cs typeface="Calibri"/>
            </a:rPr>
            <a:t>Facteurs</a:t>
          </a:r>
          <a:r>
            <a:rPr lang="en-US" sz="2000" b="1" kern="1200" dirty="0">
              <a:ea typeface="Calibri"/>
              <a:cs typeface="Calibri"/>
            </a:rPr>
            <a:t> </a:t>
          </a:r>
          <a:r>
            <a:rPr lang="en-US" sz="2000" b="1" kern="1200" dirty="0" err="1">
              <a:ea typeface="Calibri"/>
              <a:cs typeface="Calibri"/>
            </a:rPr>
            <a:t>soutenant</a:t>
          </a:r>
          <a:r>
            <a:rPr lang="en-US" sz="2000" b="1" kern="1200" dirty="0">
              <a:ea typeface="Calibri"/>
              <a:cs typeface="Calibri"/>
            </a:rPr>
            <a:t> </a:t>
          </a:r>
          <a:r>
            <a:rPr lang="en-US" sz="2000" b="1" kern="1200" dirty="0" err="1">
              <a:ea typeface="Calibri"/>
              <a:cs typeface="Calibri"/>
            </a:rPr>
            <a:t>l’apprentissage</a:t>
          </a:r>
          <a:endParaRPr lang="en-US" sz="2000" kern="1200" dirty="0">
            <a:ea typeface="Calibri"/>
            <a:cs typeface="Calibri"/>
          </a:endParaRPr>
        </a:p>
      </dsp:txBody>
      <dsp:txXfrm>
        <a:off x="0" y="1668075"/>
        <a:ext cx="3764016" cy="292792"/>
      </dsp:txXfrm>
    </dsp:sp>
    <dsp:sp modelId="{539D8468-3161-41AA-8ACB-D567C574D1EE}">
      <dsp:nvSpPr>
        <dsp:cNvPr id="0" name=""/>
        <dsp:cNvSpPr/>
      </dsp:nvSpPr>
      <dsp:spPr>
        <a:xfrm>
          <a:off x="1419503" y="323975"/>
          <a:ext cx="938942" cy="93894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720C76DC-3682-49DC-8AA1-A5BC4E428C79}">
      <dsp:nvSpPr>
        <dsp:cNvPr id="0" name=""/>
        <dsp:cNvSpPr/>
      </dsp:nvSpPr>
      <dsp:spPr>
        <a:xfrm>
          <a:off x="185674" y="2169469"/>
          <a:ext cx="3462894" cy="422947"/>
        </a:xfrm>
        <a:prstGeom prst="leftRightArrow">
          <a:avLst/>
        </a:prstGeom>
        <a:solidFill>
          <a:schemeClr val="dk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D86EA-D47D-4EDA-A39D-F21FEF9D72E1}">
      <dsp:nvSpPr>
        <dsp:cNvPr id="0" name=""/>
        <dsp:cNvSpPr/>
      </dsp:nvSpPr>
      <dsp:spPr>
        <a:xfrm>
          <a:off x="0" y="1388623"/>
          <a:ext cx="4087865" cy="71063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ea typeface="Calibri"/>
              <a:cs typeface="Calibri"/>
            </a:rPr>
            <a:t>Pratiques </a:t>
          </a:r>
          <a:r>
            <a:rPr lang="en-US" sz="2000" b="1" kern="1200" dirty="0" err="1">
              <a:ea typeface="Calibri"/>
              <a:cs typeface="Calibri"/>
            </a:rPr>
            <a:t>enseignantes</a:t>
          </a:r>
          <a:endParaRPr lang="en-US" sz="2000" kern="1200" dirty="0">
            <a:ea typeface="Calibri"/>
            <a:cs typeface="Calibri"/>
          </a:endParaRPr>
        </a:p>
      </dsp:txBody>
      <dsp:txXfrm>
        <a:off x="0" y="1672878"/>
        <a:ext cx="4087865" cy="284254"/>
      </dsp:txXfrm>
    </dsp:sp>
    <dsp:sp modelId="{488CCCF6-84BD-4680-97DE-8ABDC4ACA323}">
      <dsp:nvSpPr>
        <dsp:cNvPr id="0" name=""/>
        <dsp:cNvSpPr/>
      </dsp:nvSpPr>
      <dsp:spPr>
        <a:xfrm>
          <a:off x="1574461" y="320606"/>
          <a:ext cx="938942" cy="93894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720C76DC-3682-49DC-8AA1-A5BC4E428C79}">
      <dsp:nvSpPr>
        <dsp:cNvPr id="0" name=""/>
        <dsp:cNvSpPr/>
      </dsp:nvSpPr>
      <dsp:spPr>
        <a:xfrm>
          <a:off x="201649" y="2166801"/>
          <a:ext cx="3760835" cy="422947"/>
        </a:xfrm>
        <a:prstGeom prst="leftRightArrow">
          <a:avLst/>
        </a:prstGeom>
        <a:solidFill>
          <a:schemeClr val="dk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04AB8-EA06-4382-BAC2-BB27543BDCC7}">
      <dsp:nvSpPr>
        <dsp:cNvPr id="0" name=""/>
        <dsp:cNvSpPr/>
      </dsp:nvSpPr>
      <dsp:spPr>
        <a:xfrm>
          <a:off x="3483" y="133585"/>
          <a:ext cx="3396588" cy="720000"/>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rtl="0">
            <a:lnSpc>
              <a:spcPct val="100000"/>
            </a:lnSpc>
            <a:spcBef>
              <a:spcPct val="0"/>
            </a:spcBef>
            <a:spcAft>
              <a:spcPct val="35000"/>
            </a:spcAft>
            <a:buNone/>
          </a:pPr>
          <a:r>
            <a:rPr lang="en-US" sz="2500" kern="1200" dirty="0">
              <a:latin typeface="Calibri Light" panose="020F0302020204030204"/>
            </a:rPr>
            <a:t>Avant</a:t>
          </a:r>
          <a:r>
            <a:rPr lang="en-US" sz="2500" kern="1200" dirty="0">
              <a:latin typeface="Calibri Light" panose="020F0302020204030204"/>
              <a:ea typeface="Calibri Light" panose="020F0302020204030204"/>
              <a:cs typeface="Calibri Light" panose="020F0302020204030204"/>
            </a:rPr>
            <a:t> le CPP</a:t>
          </a:r>
        </a:p>
      </dsp:txBody>
      <dsp:txXfrm>
        <a:off x="3483" y="133585"/>
        <a:ext cx="3396588" cy="720000"/>
      </dsp:txXfrm>
    </dsp:sp>
    <dsp:sp modelId="{FD11B239-83AD-443A-9A7D-75FF71831B05}">
      <dsp:nvSpPr>
        <dsp:cNvPr id="0" name=""/>
        <dsp:cNvSpPr/>
      </dsp:nvSpPr>
      <dsp:spPr>
        <a:xfrm>
          <a:off x="3483" y="853585"/>
          <a:ext cx="3396588" cy="268924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100000"/>
            </a:lnSpc>
            <a:spcBef>
              <a:spcPct val="0"/>
            </a:spcBef>
            <a:spcAft>
              <a:spcPct val="15000"/>
            </a:spcAft>
            <a:buChar char="•"/>
          </a:pPr>
          <a:r>
            <a:rPr lang="fr-FR" sz="2500" kern="1200" dirty="0">
              <a:solidFill>
                <a:srgbClr val="65696B"/>
              </a:solidFill>
              <a:latin typeface="Calibri"/>
              <a:ea typeface="Calibri"/>
              <a:cs typeface="Calibri"/>
            </a:rPr>
            <a:t>Aide à la formalisation des </a:t>
          </a:r>
          <a:r>
            <a:rPr lang="fr-FR" sz="2500" kern="1200" dirty="0">
              <a:latin typeface="Calibri"/>
              <a:ea typeface="Calibri"/>
              <a:cs typeface="Calibri"/>
            </a:rPr>
            <a:t>besoins</a:t>
          </a:r>
          <a:endParaRPr lang="fr-FR" sz="2500" kern="1200" dirty="0">
            <a:latin typeface="Calibri Light"/>
            <a:ea typeface="Calibri Light"/>
            <a:cs typeface="Calibri Light"/>
          </a:endParaRPr>
        </a:p>
        <a:p>
          <a:pPr marL="228600" lvl="1" indent="-228600" algn="l" defTabSz="1111250">
            <a:lnSpc>
              <a:spcPct val="90000"/>
            </a:lnSpc>
            <a:spcBef>
              <a:spcPct val="0"/>
            </a:spcBef>
            <a:spcAft>
              <a:spcPct val="15000"/>
            </a:spcAft>
            <a:buChar char="•"/>
          </a:pPr>
          <a:r>
            <a:rPr lang="fr-FR" sz="2500" kern="1200">
              <a:solidFill>
                <a:srgbClr val="65696B"/>
              </a:solidFill>
              <a:latin typeface="Calibri"/>
              <a:ea typeface="Calibri"/>
              <a:cs typeface="Calibri"/>
            </a:rPr>
            <a:t>Aide à la rédaction de la demande</a:t>
          </a:r>
          <a:endParaRPr lang="fr-FR" sz="2500" kern="1200"/>
        </a:p>
      </dsp:txBody>
      <dsp:txXfrm>
        <a:off x="3483" y="853585"/>
        <a:ext cx="3396588" cy="2689242"/>
      </dsp:txXfrm>
    </dsp:sp>
    <dsp:sp modelId="{A2982D83-9034-4F4A-A058-F3D71EE10D4E}">
      <dsp:nvSpPr>
        <dsp:cNvPr id="0" name=""/>
        <dsp:cNvSpPr/>
      </dsp:nvSpPr>
      <dsp:spPr>
        <a:xfrm>
          <a:off x="3875594" y="133585"/>
          <a:ext cx="3396588" cy="720000"/>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rtl="0">
            <a:lnSpc>
              <a:spcPct val="100000"/>
            </a:lnSpc>
            <a:spcBef>
              <a:spcPct val="0"/>
            </a:spcBef>
            <a:spcAft>
              <a:spcPct val="35000"/>
            </a:spcAft>
            <a:buNone/>
          </a:pPr>
          <a:r>
            <a:rPr lang="en-US" sz="2500" kern="1200">
              <a:latin typeface="Calibri Light" panose="020F0302020204030204"/>
            </a:rPr>
            <a:t>Pendant le CPP</a:t>
          </a:r>
          <a:endParaRPr lang="en-US" sz="2500" kern="1200">
            <a:latin typeface="Calibri"/>
            <a:ea typeface="Calibri"/>
            <a:cs typeface="Calibri"/>
          </a:endParaRPr>
        </a:p>
      </dsp:txBody>
      <dsp:txXfrm>
        <a:off x="3875594" y="133585"/>
        <a:ext cx="3396588" cy="720000"/>
      </dsp:txXfrm>
    </dsp:sp>
    <dsp:sp modelId="{BF3AB88B-C6FE-48CD-822A-DBAD4FF77A70}">
      <dsp:nvSpPr>
        <dsp:cNvPr id="0" name=""/>
        <dsp:cNvSpPr/>
      </dsp:nvSpPr>
      <dsp:spPr>
        <a:xfrm>
          <a:off x="3875594" y="853585"/>
          <a:ext cx="3396588" cy="268924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100000"/>
            </a:lnSpc>
            <a:spcBef>
              <a:spcPct val="0"/>
            </a:spcBef>
            <a:spcAft>
              <a:spcPct val="15000"/>
            </a:spcAft>
            <a:buChar char="•"/>
          </a:pPr>
          <a:r>
            <a:rPr lang="fr-FR" sz="2500" kern="1200">
              <a:solidFill>
                <a:srgbClr val="65696B"/>
              </a:solidFill>
              <a:latin typeface="Calibri"/>
              <a:ea typeface="Calibri"/>
              <a:cs typeface="Calibri"/>
            </a:rPr>
            <a:t>Accompagnement sur le volet Innovation Pédagogique et/ou Evaluation du </a:t>
          </a:r>
          <a:r>
            <a:rPr lang="fr-FR" sz="2500" kern="1200">
              <a:latin typeface="Calibri"/>
              <a:ea typeface="Calibri"/>
              <a:cs typeface="Calibri"/>
            </a:rPr>
            <a:t>projet</a:t>
          </a:r>
          <a:endParaRPr lang="en-US" sz="2500" kern="1200">
            <a:latin typeface="Calibri"/>
            <a:ea typeface="Calibri"/>
            <a:cs typeface="Calibri"/>
          </a:endParaRPr>
        </a:p>
        <a:p>
          <a:pPr marL="228600" lvl="1" indent="-228600" algn="l" defTabSz="1111250">
            <a:lnSpc>
              <a:spcPct val="90000"/>
            </a:lnSpc>
            <a:spcBef>
              <a:spcPct val="0"/>
            </a:spcBef>
            <a:spcAft>
              <a:spcPct val="15000"/>
            </a:spcAft>
            <a:buChar char="•"/>
          </a:pPr>
          <a:r>
            <a:rPr lang="fr-FR" sz="2500" kern="1200" dirty="0">
              <a:solidFill>
                <a:srgbClr val="65696B"/>
              </a:solidFill>
              <a:latin typeface="Calibri"/>
              <a:ea typeface="Calibri"/>
              <a:cs typeface="Calibri"/>
            </a:rPr>
            <a:t>Mise à disposition de ressources/d’outils</a:t>
          </a:r>
          <a:endParaRPr lang="en-US" sz="2500" kern="1200" dirty="0"/>
        </a:p>
      </dsp:txBody>
      <dsp:txXfrm>
        <a:off x="3875594" y="853585"/>
        <a:ext cx="3396588" cy="2689242"/>
      </dsp:txXfrm>
    </dsp:sp>
    <dsp:sp modelId="{C70CAB9A-509C-46A6-9980-FE20C448EC5D}">
      <dsp:nvSpPr>
        <dsp:cNvPr id="0" name=""/>
        <dsp:cNvSpPr/>
      </dsp:nvSpPr>
      <dsp:spPr>
        <a:xfrm>
          <a:off x="7747705" y="133585"/>
          <a:ext cx="3396588" cy="720000"/>
        </a:xfrm>
        <a:prstGeom prst="rect">
          <a:avLst/>
        </a:prstGeom>
        <a:gradFill rotWithShape="0">
          <a:gsLst>
            <a:gs pos="0">
              <a:srgbClr val="AA0020"/>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rtl="0">
            <a:lnSpc>
              <a:spcPct val="100000"/>
            </a:lnSpc>
            <a:spcBef>
              <a:spcPct val="0"/>
            </a:spcBef>
            <a:spcAft>
              <a:spcPct val="35000"/>
            </a:spcAft>
            <a:buNone/>
          </a:pPr>
          <a:r>
            <a:rPr lang="en-US" sz="2500" kern="1200">
              <a:latin typeface="Calibri Light" panose="020F0302020204030204"/>
            </a:rPr>
            <a:t>Après le CPP</a:t>
          </a:r>
          <a:endParaRPr lang="en-US" sz="2500" kern="1200">
            <a:latin typeface="Calibri Light" panose="020F0302020204030204"/>
            <a:ea typeface="Calibri Light" panose="020F0302020204030204"/>
            <a:cs typeface="Calibri Light" panose="020F0302020204030204"/>
          </a:endParaRPr>
        </a:p>
      </dsp:txBody>
      <dsp:txXfrm>
        <a:off x="7747705" y="133585"/>
        <a:ext cx="3396588" cy="720000"/>
      </dsp:txXfrm>
    </dsp:sp>
    <dsp:sp modelId="{86080EAB-A656-4679-9EFD-76F6EB54C47A}">
      <dsp:nvSpPr>
        <dsp:cNvPr id="0" name=""/>
        <dsp:cNvSpPr/>
      </dsp:nvSpPr>
      <dsp:spPr>
        <a:xfrm>
          <a:off x="7747705" y="853585"/>
          <a:ext cx="3396588" cy="268924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100000"/>
            </a:lnSpc>
            <a:spcBef>
              <a:spcPct val="0"/>
            </a:spcBef>
            <a:spcAft>
              <a:spcPct val="15000"/>
            </a:spcAft>
            <a:buChar char="•"/>
          </a:pPr>
          <a:r>
            <a:rPr lang="fr-FR" sz="2500" kern="1200">
              <a:solidFill>
                <a:srgbClr val="65696B"/>
              </a:solidFill>
              <a:latin typeface="Calibri"/>
              <a:ea typeface="Calibri"/>
              <a:cs typeface="Calibri"/>
            </a:rPr>
            <a:t>Accompagnement possible à la valorisation du </a:t>
          </a:r>
          <a:r>
            <a:rPr lang="fr-FR" sz="2500" kern="1200">
              <a:latin typeface="Calibri"/>
              <a:ea typeface="Calibri"/>
              <a:cs typeface="Calibri"/>
            </a:rPr>
            <a:t>CPP</a:t>
          </a:r>
          <a:endParaRPr lang="fr-FR" sz="2500" kern="1200">
            <a:latin typeface="Calibri Light"/>
            <a:ea typeface="Calibri Light"/>
            <a:cs typeface="Calibri Light"/>
          </a:endParaRPr>
        </a:p>
        <a:p>
          <a:pPr marL="228600" lvl="1" indent="-228600" algn="l" defTabSz="1111250">
            <a:lnSpc>
              <a:spcPct val="90000"/>
            </a:lnSpc>
            <a:spcBef>
              <a:spcPct val="0"/>
            </a:spcBef>
            <a:spcAft>
              <a:spcPct val="15000"/>
            </a:spcAft>
            <a:buChar char="•"/>
          </a:pPr>
          <a:r>
            <a:rPr lang="fr-FR" sz="2500" kern="1200">
              <a:solidFill>
                <a:srgbClr val="65696B"/>
              </a:solidFill>
              <a:latin typeface="Calibri"/>
              <a:ea typeface="Calibri"/>
              <a:cs typeface="Calibri"/>
            </a:rPr>
            <a:t>Aide à la formalisation du bilan d’activité</a:t>
          </a:r>
          <a:endParaRPr lang="fr-FR" sz="2500" kern="1200">
            <a:latin typeface="Calibri Light"/>
            <a:ea typeface="Calibri Light"/>
            <a:cs typeface="Calibri Light"/>
          </a:endParaRPr>
        </a:p>
      </dsp:txBody>
      <dsp:txXfrm>
        <a:off x="7747705" y="853585"/>
        <a:ext cx="3396588" cy="268924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4B58111F-9239-45EF-B05C-DD9A401734C9}" type="datetimeFigureOut">
              <a:rPr lang="fr-FR" smtClean="0"/>
              <a:t>14/01/2026</a:t>
            </a:fld>
            <a:endParaRPr lang="fr-FR"/>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B87B7F1F-0EC9-46B0-8D31-B7F17043233A}" type="slidenum">
              <a:rPr lang="fr-FR" smtClean="0"/>
              <a:t>‹N°›</a:t>
            </a:fld>
            <a:endParaRPr lang="fr-FR"/>
          </a:p>
        </p:txBody>
      </p:sp>
    </p:spTree>
    <p:extLst>
      <p:ext uri="{BB962C8B-B14F-4D97-AF65-F5344CB8AC3E}">
        <p14:creationId xmlns:p14="http://schemas.microsoft.com/office/powerpoint/2010/main" val="2244961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87B7F1F-0EC9-46B0-8D31-B7F17043233A}" type="slidenum">
              <a:rPr lang="fr-FR" smtClean="0"/>
              <a:t>1</a:t>
            </a:fld>
            <a:endParaRPr lang="fr-FR"/>
          </a:p>
        </p:txBody>
      </p:sp>
    </p:spTree>
    <p:extLst>
      <p:ext uri="{BB962C8B-B14F-4D97-AF65-F5344CB8AC3E}">
        <p14:creationId xmlns:p14="http://schemas.microsoft.com/office/powerpoint/2010/main" val="2317839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87B7F1F-0EC9-46B0-8D31-B7F17043233A}" type="slidenum">
              <a:rPr lang="fr-FR" smtClean="0"/>
              <a:t>17</a:t>
            </a:fld>
            <a:endParaRPr lang="fr-FR"/>
          </a:p>
        </p:txBody>
      </p:sp>
    </p:spTree>
    <p:extLst>
      <p:ext uri="{BB962C8B-B14F-4D97-AF65-F5344CB8AC3E}">
        <p14:creationId xmlns:p14="http://schemas.microsoft.com/office/powerpoint/2010/main" val="93216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87B7F1F-0EC9-46B0-8D31-B7F17043233A}" type="slidenum">
              <a:rPr lang="fr-FR" smtClean="0"/>
              <a:t>9</a:t>
            </a:fld>
            <a:endParaRPr lang="fr-FR"/>
          </a:p>
        </p:txBody>
      </p:sp>
    </p:spTree>
    <p:extLst>
      <p:ext uri="{BB962C8B-B14F-4D97-AF65-F5344CB8AC3E}">
        <p14:creationId xmlns:p14="http://schemas.microsoft.com/office/powerpoint/2010/main" val="3147590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87B7F1F-0EC9-46B0-8D31-B7F17043233A}" type="slidenum">
              <a:rPr lang="fr-FR" smtClean="0"/>
              <a:t>10</a:t>
            </a:fld>
            <a:endParaRPr lang="fr-FR"/>
          </a:p>
        </p:txBody>
      </p:sp>
    </p:spTree>
    <p:extLst>
      <p:ext uri="{BB962C8B-B14F-4D97-AF65-F5344CB8AC3E}">
        <p14:creationId xmlns:p14="http://schemas.microsoft.com/office/powerpoint/2010/main" val="2645223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B87B7F1F-0EC9-46B0-8D31-B7F17043233A}" type="slidenum">
              <a:rPr lang="fr-FR" smtClean="0"/>
              <a:t>11</a:t>
            </a:fld>
            <a:endParaRPr lang="fr-FR"/>
          </a:p>
        </p:txBody>
      </p:sp>
    </p:spTree>
    <p:extLst>
      <p:ext uri="{BB962C8B-B14F-4D97-AF65-F5344CB8AC3E}">
        <p14:creationId xmlns:p14="http://schemas.microsoft.com/office/powerpoint/2010/main" val="326047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B87B7F1F-0EC9-46B0-8D31-B7F17043233A}" type="slidenum">
              <a:rPr lang="fr-FR" smtClean="0"/>
              <a:t>12</a:t>
            </a:fld>
            <a:endParaRPr lang="fr-FR"/>
          </a:p>
        </p:txBody>
      </p:sp>
    </p:spTree>
    <p:extLst>
      <p:ext uri="{BB962C8B-B14F-4D97-AF65-F5344CB8AC3E}">
        <p14:creationId xmlns:p14="http://schemas.microsoft.com/office/powerpoint/2010/main" val="4024539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B87B7F1F-0EC9-46B0-8D31-B7F17043233A}" type="slidenum">
              <a:rPr lang="fr-FR" smtClean="0"/>
              <a:t>13</a:t>
            </a:fld>
            <a:endParaRPr lang="fr-FR"/>
          </a:p>
        </p:txBody>
      </p:sp>
    </p:spTree>
    <p:extLst>
      <p:ext uri="{BB962C8B-B14F-4D97-AF65-F5344CB8AC3E}">
        <p14:creationId xmlns:p14="http://schemas.microsoft.com/office/powerpoint/2010/main" val="838711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B87B7F1F-0EC9-46B0-8D31-B7F17043233A}" type="slidenum">
              <a:rPr lang="fr-FR" smtClean="0"/>
              <a:t>14</a:t>
            </a:fld>
            <a:endParaRPr lang="fr-FR"/>
          </a:p>
        </p:txBody>
      </p:sp>
    </p:spTree>
    <p:extLst>
      <p:ext uri="{BB962C8B-B14F-4D97-AF65-F5344CB8AC3E}">
        <p14:creationId xmlns:p14="http://schemas.microsoft.com/office/powerpoint/2010/main" val="4090830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87B7F1F-0EC9-46B0-8D31-B7F17043233A}" type="slidenum">
              <a:rPr lang="fr-FR" smtClean="0"/>
              <a:t>15</a:t>
            </a:fld>
            <a:endParaRPr lang="fr-FR"/>
          </a:p>
        </p:txBody>
      </p:sp>
    </p:spTree>
    <p:extLst>
      <p:ext uri="{BB962C8B-B14F-4D97-AF65-F5344CB8AC3E}">
        <p14:creationId xmlns:p14="http://schemas.microsoft.com/office/powerpoint/2010/main" val="4278519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87B7F1F-0EC9-46B0-8D31-B7F17043233A}" type="slidenum">
              <a:rPr lang="fr-FR" smtClean="0"/>
              <a:t>16</a:t>
            </a:fld>
            <a:endParaRPr lang="fr-FR"/>
          </a:p>
        </p:txBody>
      </p:sp>
    </p:spTree>
    <p:extLst>
      <p:ext uri="{BB962C8B-B14F-4D97-AF65-F5344CB8AC3E}">
        <p14:creationId xmlns:p14="http://schemas.microsoft.com/office/powerpoint/2010/main" val="4186067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6" y="6400800"/>
            <a:ext cx="121856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1097280" y="758952"/>
            <a:ext cx="10058400" cy="3566160"/>
          </a:xfrm>
          <a:prstGeom prst="rect">
            <a:avLst/>
          </a:prstGeom>
        </p:spPr>
        <p:txBody>
          <a:bodyPr anchor="b">
            <a:normAutofit/>
          </a:bodyPr>
          <a:lstStyle>
            <a:lvl1pPr algn="ctr">
              <a:lnSpc>
                <a:spcPct val="85000"/>
              </a:lnSpc>
              <a:defRPr sz="8000" spc="-50" baseline="0">
                <a:solidFill>
                  <a:schemeClr val="tx1"/>
                </a:solidFill>
              </a:defRPr>
            </a:lvl1pPr>
          </a:lstStyle>
          <a:p>
            <a:r>
              <a:rPr lang="fr-FR"/>
              <a:t>MODIFIEZ LE STYLE DU TITRE</a:t>
            </a:r>
            <a:endParaRPr lang="en-US"/>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ctr">
              <a:buNone/>
              <a:defRPr sz="2400" cap="all" spc="200" baseline="0">
                <a:solidFill>
                  <a:schemeClr val="tx1"/>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a:p>
        </p:txBody>
      </p:sp>
      <p:pic>
        <p:nvPicPr>
          <p:cNvPr id="10" name="Image 9">
            <a:extLst>
              <a:ext uri="{FF2B5EF4-FFF2-40B4-BE49-F238E27FC236}">
                <a16:creationId xmlns:a16="http://schemas.microsoft.com/office/drawing/2014/main" id="{7EB5200F-7CE3-4E22-A5BB-CD355D86E1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357048"/>
            <a:ext cx="715992" cy="500952"/>
          </a:xfrm>
          <a:prstGeom prst="rect">
            <a:avLst/>
          </a:prstGeom>
        </p:spPr>
      </p:pic>
      <p:sp>
        <p:nvSpPr>
          <p:cNvPr id="9" name="Espace réservé du numéro de diapositive 4">
            <a:extLst>
              <a:ext uri="{FF2B5EF4-FFF2-40B4-BE49-F238E27FC236}">
                <a16:creationId xmlns:a16="http://schemas.microsoft.com/office/drawing/2014/main" id="{F3A8359D-3F14-45C3-BD69-CAFD98C620D8}"/>
              </a:ext>
            </a:extLst>
          </p:cNvPr>
          <p:cNvSpPr>
            <a:spLocks noGrp="1"/>
          </p:cNvSpPr>
          <p:nvPr>
            <p:ph type="sldNum" sz="quarter" idx="4"/>
          </p:nvPr>
        </p:nvSpPr>
        <p:spPr>
          <a:xfrm>
            <a:off x="9448800" y="650157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4BE96-1F67-438F-A955-E6E0A123B0DC}" type="slidenum">
              <a:rPr lang="fr-FR" smtClean="0"/>
              <a:t>‹N°›</a:t>
            </a:fld>
            <a:endParaRPr lang="fr-FR"/>
          </a:p>
        </p:txBody>
      </p:sp>
      <p:sp>
        <p:nvSpPr>
          <p:cNvPr id="11" name="Date Placeholder 3">
            <a:extLst>
              <a:ext uri="{FF2B5EF4-FFF2-40B4-BE49-F238E27FC236}">
                <a16:creationId xmlns:a16="http://schemas.microsoft.com/office/drawing/2014/main" id="{26603D88-1050-43E2-8CA7-B58BBBC0F713}"/>
              </a:ext>
            </a:extLst>
          </p:cNvPr>
          <p:cNvSpPr txBox="1">
            <a:spLocks/>
          </p:cNvSpPr>
          <p:nvPr userDrawn="1"/>
        </p:nvSpPr>
        <p:spPr>
          <a:xfrm>
            <a:off x="5418666" y="6417233"/>
            <a:ext cx="1354667" cy="458169"/>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182DD82-1C53-4721-8181-EA7F023857AB}" type="datetime2">
              <a:rPr lang="fr-FR" smtClean="0"/>
              <a:pPr algn="r"/>
              <a:t>mercredi 14 janvier 2026</a:t>
            </a:fld>
            <a:endParaRPr lang="fr-FR"/>
          </a:p>
        </p:txBody>
      </p:sp>
    </p:spTree>
    <p:extLst>
      <p:ext uri="{BB962C8B-B14F-4D97-AF65-F5344CB8AC3E}">
        <p14:creationId xmlns:p14="http://schemas.microsoft.com/office/powerpoint/2010/main" val="2142806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00068" y="189781"/>
            <a:ext cx="8455612" cy="1190445"/>
          </a:xfrm>
          <a:prstGeom prst="rect">
            <a:avLst/>
          </a:prstGeom>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lIns="45720" tIns="0" rIns="4572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numéro de diapositive 4">
            <a:extLst>
              <a:ext uri="{FF2B5EF4-FFF2-40B4-BE49-F238E27FC236}">
                <a16:creationId xmlns:a16="http://schemas.microsoft.com/office/drawing/2014/main" id="{9E95AEA2-8531-41A6-8364-A1C04D7D3AF7}"/>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4BE96-1F67-438F-A955-E6E0A123B0DC}" type="slidenum">
              <a:rPr lang="fr-FR" smtClean="0"/>
              <a:t>‹N°›</a:t>
            </a:fld>
            <a:endParaRPr lang="fr-FR"/>
          </a:p>
        </p:txBody>
      </p:sp>
      <p:sp>
        <p:nvSpPr>
          <p:cNvPr id="6" name="Date Placeholder 3">
            <a:extLst>
              <a:ext uri="{FF2B5EF4-FFF2-40B4-BE49-F238E27FC236}">
                <a16:creationId xmlns:a16="http://schemas.microsoft.com/office/drawing/2014/main" id="{F0C83893-48B2-48C2-8BC9-982BDA2E3EB3}"/>
              </a:ext>
            </a:extLst>
          </p:cNvPr>
          <p:cNvSpPr txBox="1">
            <a:spLocks/>
          </p:cNvSpPr>
          <p:nvPr userDrawn="1"/>
        </p:nvSpPr>
        <p:spPr>
          <a:xfrm>
            <a:off x="5418666" y="6417233"/>
            <a:ext cx="1354667" cy="458169"/>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182DD82-1C53-4721-8181-EA7F023857AB}" type="datetime2">
              <a:rPr lang="fr-FR" smtClean="0"/>
              <a:pPr algn="r"/>
              <a:t>mercredi 14 janvier 2026</a:t>
            </a:fld>
            <a:endParaRPr lang="fr-FR"/>
          </a:p>
        </p:txBody>
      </p:sp>
    </p:spTree>
    <p:extLst>
      <p:ext uri="{BB962C8B-B14F-4D97-AF65-F5344CB8AC3E}">
        <p14:creationId xmlns:p14="http://schemas.microsoft.com/office/powerpoint/2010/main" val="3575009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429055" cy="5757421"/>
          </a:xfrm>
          <a:prstGeom prst="rect">
            <a:avLst/>
          </a:prstGeom>
        </p:spPr>
        <p:txBody>
          <a:bodyPr vert="eaVert"/>
          <a:lstStyle>
            <a:lvl1pPr>
              <a:defRPr>
                <a:solidFill>
                  <a:schemeClr val="tx1"/>
                </a:solidFill>
              </a:defRPr>
            </a:lvl1pPr>
          </a:lstStyle>
          <a:p>
            <a:r>
              <a:rPr lang="fr-FR"/>
              <a:t>Modifiez le style du titre</a:t>
            </a:r>
            <a:endParaRPr lang="en-US"/>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pic>
        <p:nvPicPr>
          <p:cNvPr id="10" name="Image 9">
            <a:extLst>
              <a:ext uri="{FF2B5EF4-FFF2-40B4-BE49-F238E27FC236}">
                <a16:creationId xmlns:a16="http://schemas.microsoft.com/office/drawing/2014/main" id="{1F466DD8-E6FE-48E8-8774-B75C9AA383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357048"/>
            <a:ext cx="715992" cy="500952"/>
          </a:xfrm>
          <a:prstGeom prst="rect">
            <a:avLst/>
          </a:prstGeom>
        </p:spPr>
      </p:pic>
      <p:sp>
        <p:nvSpPr>
          <p:cNvPr id="9" name="Espace réservé du numéro de diapositive 4">
            <a:extLst>
              <a:ext uri="{FF2B5EF4-FFF2-40B4-BE49-F238E27FC236}">
                <a16:creationId xmlns:a16="http://schemas.microsoft.com/office/drawing/2014/main" id="{DB5BA6F7-C647-4A94-B81E-E343810A425F}"/>
              </a:ext>
            </a:extLst>
          </p:cNvPr>
          <p:cNvSpPr>
            <a:spLocks noGrp="1"/>
          </p:cNvSpPr>
          <p:nvPr>
            <p:ph type="sldNum" sz="quarter" idx="4"/>
          </p:nvPr>
        </p:nvSpPr>
        <p:spPr>
          <a:xfrm>
            <a:off x="9448800" y="644683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4BE96-1F67-438F-A955-E6E0A123B0DC}" type="slidenum">
              <a:rPr lang="fr-FR" smtClean="0"/>
              <a:t>‹N°›</a:t>
            </a:fld>
            <a:endParaRPr lang="fr-FR" dirty="0"/>
          </a:p>
        </p:txBody>
      </p:sp>
    </p:spTree>
    <p:extLst>
      <p:ext uri="{BB962C8B-B14F-4D97-AF65-F5344CB8AC3E}">
        <p14:creationId xmlns:p14="http://schemas.microsoft.com/office/powerpoint/2010/main" val="3657615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442" y="207034"/>
            <a:ext cx="8464238" cy="1164566"/>
          </a:xfrm>
          <a:prstGeom prst="rect">
            <a:avLst/>
          </a:prstGeom>
        </p:spPr>
        <p:txBody>
          <a:bodyPr anchor="ctr"/>
          <a:lstStyle>
            <a:lvl1pPr marL="0" algn="l">
              <a:defRPr b="1">
                <a:solidFill>
                  <a:schemeClr val="tx1"/>
                </a:solidFill>
              </a:defRPr>
            </a:lvl1pPr>
          </a:lstStyle>
          <a:p>
            <a:r>
              <a:rPr lang="fr-FR"/>
              <a:t>MODIFIEZ LE STYLE DU TITRE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numéro de diapositive 4">
            <a:extLst>
              <a:ext uri="{FF2B5EF4-FFF2-40B4-BE49-F238E27FC236}">
                <a16:creationId xmlns:a16="http://schemas.microsoft.com/office/drawing/2014/main" id="{FA58A545-A49C-4943-AB80-6F402DA344BD}"/>
              </a:ext>
            </a:extLst>
          </p:cNvPr>
          <p:cNvSpPr>
            <a:spLocks noGrp="1"/>
          </p:cNvSpPr>
          <p:nvPr>
            <p:ph type="sldNum" sz="quarter" idx="4"/>
          </p:nvPr>
        </p:nvSpPr>
        <p:spPr>
          <a:xfrm>
            <a:off x="9448800" y="64637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4BE96-1F67-438F-A955-E6E0A123B0DC}" type="slidenum">
              <a:rPr lang="fr-FR" smtClean="0"/>
              <a:t>‹N°›</a:t>
            </a:fld>
            <a:endParaRPr lang="fr-FR" dirty="0"/>
          </a:p>
        </p:txBody>
      </p:sp>
      <p:sp>
        <p:nvSpPr>
          <p:cNvPr id="6" name="Date Placeholder 3">
            <a:extLst>
              <a:ext uri="{FF2B5EF4-FFF2-40B4-BE49-F238E27FC236}">
                <a16:creationId xmlns:a16="http://schemas.microsoft.com/office/drawing/2014/main" id="{E73BF269-1A9B-47C9-8EBC-EE17EE44148D}"/>
              </a:ext>
            </a:extLst>
          </p:cNvPr>
          <p:cNvSpPr txBox="1">
            <a:spLocks/>
          </p:cNvSpPr>
          <p:nvPr userDrawn="1"/>
        </p:nvSpPr>
        <p:spPr>
          <a:xfrm>
            <a:off x="5418666" y="6417233"/>
            <a:ext cx="1354667" cy="458169"/>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182DD82-1C53-4721-8181-EA7F023857AB}" type="datetime2">
              <a:rPr lang="fr-FR" smtClean="0"/>
              <a:pPr algn="r"/>
              <a:t>mercredi 14 janvier 2026</a:t>
            </a:fld>
            <a:endParaRPr lang="fr-FR"/>
          </a:p>
        </p:txBody>
      </p:sp>
    </p:spTree>
    <p:extLst>
      <p:ext uri="{BB962C8B-B14F-4D97-AF65-F5344CB8AC3E}">
        <p14:creationId xmlns:p14="http://schemas.microsoft.com/office/powerpoint/2010/main" val="2544118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1097280" y="758952"/>
            <a:ext cx="10058400" cy="3566160"/>
          </a:xfrm>
          <a:prstGeom prst="rect">
            <a:avLst/>
          </a:prstGeom>
        </p:spPr>
        <p:txBody>
          <a:bodyPr anchor="b" anchorCtr="0">
            <a:normAutofit/>
          </a:bodyPr>
          <a:lstStyle>
            <a:lvl1pPr algn="ctr">
              <a:lnSpc>
                <a:spcPct val="85000"/>
              </a:lnSpc>
              <a:defRPr sz="8000" b="1">
                <a:solidFill>
                  <a:schemeClr val="tx1"/>
                </a:solidFill>
              </a:defRPr>
            </a:lvl1pPr>
          </a:lstStyle>
          <a:p>
            <a:r>
              <a:rPr lang="fr-FR"/>
              <a:t>MODIFIEZ LE STYLE DU TITRE</a:t>
            </a:r>
            <a:endParaRPr lang="en-US"/>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pic>
        <p:nvPicPr>
          <p:cNvPr id="10" name="Image 9">
            <a:extLst>
              <a:ext uri="{FF2B5EF4-FFF2-40B4-BE49-F238E27FC236}">
                <a16:creationId xmlns:a16="http://schemas.microsoft.com/office/drawing/2014/main" id="{223EF66F-84D5-44E6-990A-AFAE9778AA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357048"/>
            <a:ext cx="715992" cy="500952"/>
          </a:xfrm>
          <a:prstGeom prst="rect">
            <a:avLst/>
          </a:prstGeom>
        </p:spPr>
      </p:pic>
      <p:sp>
        <p:nvSpPr>
          <p:cNvPr id="9" name="Espace réservé du numéro de diapositive 4">
            <a:extLst>
              <a:ext uri="{FF2B5EF4-FFF2-40B4-BE49-F238E27FC236}">
                <a16:creationId xmlns:a16="http://schemas.microsoft.com/office/drawing/2014/main" id="{C700BC2D-0413-41B5-A161-3C1B6A8FA260}"/>
              </a:ext>
            </a:extLst>
          </p:cNvPr>
          <p:cNvSpPr>
            <a:spLocks noGrp="1"/>
          </p:cNvSpPr>
          <p:nvPr>
            <p:ph type="sldNum" sz="quarter" idx="4"/>
          </p:nvPr>
        </p:nvSpPr>
        <p:spPr>
          <a:xfrm>
            <a:off x="9445624" y="64637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4BE96-1F67-438F-A955-E6E0A123B0DC}" type="slidenum">
              <a:rPr lang="fr-FR" smtClean="0"/>
              <a:t>‹N°›</a:t>
            </a:fld>
            <a:endParaRPr lang="fr-FR" dirty="0"/>
          </a:p>
        </p:txBody>
      </p:sp>
      <p:sp>
        <p:nvSpPr>
          <p:cNvPr id="11" name="Date Placeholder 3">
            <a:extLst>
              <a:ext uri="{FF2B5EF4-FFF2-40B4-BE49-F238E27FC236}">
                <a16:creationId xmlns:a16="http://schemas.microsoft.com/office/drawing/2014/main" id="{0DBAFCF3-4A2B-496D-BB84-83E536346A5F}"/>
              </a:ext>
            </a:extLst>
          </p:cNvPr>
          <p:cNvSpPr txBox="1">
            <a:spLocks/>
          </p:cNvSpPr>
          <p:nvPr userDrawn="1"/>
        </p:nvSpPr>
        <p:spPr>
          <a:xfrm>
            <a:off x="5418666" y="6417233"/>
            <a:ext cx="1354667" cy="458169"/>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182DD82-1C53-4721-8181-EA7F023857AB}" type="datetime2">
              <a:rPr lang="fr-FR" smtClean="0"/>
              <a:pPr algn="r"/>
              <a:t>mercredi 14 janvier 2026</a:t>
            </a:fld>
            <a:endParaRPr lang="fr-FR"/>
          </a:p>
        </p:txBody>
      </p:sp>
    </p:spTree>
    <p:extLst>
      <p:ext uri="{BB962C8B-B14F-4D97-AF65-F5344CB8AC3E}">
        <p14:creationId xmlns:p14="http://schemas.microsoft.com/office/powerpoint/2010/main" val="277268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2691442" y="207034"/>
            <a:ext cx="8464238" cy="1164566"/>
          </a:xfrm>
        </p:spPr>
        <p:txBody>
          <a:bodyPr/>
          <a:lstStyle>
            <a:lvl1pPr>
              <a:defRPr>
                <a:solidFill>
                  <a:schemeClr val="tx1"/>
                </a:solidFill>
              </a:defRPr>
            </a:lvl1pPr>
          </a:lstStyle>
          <a:p>
            <a:r>
              <a:rPr lang="fr-FR"/>
              <a:t>MODIFIEZ LE STYLE DU TITRE</a:t>
            </a:r>
            <a:endParaRPr lang="en-US"/>
          </a:p>
        </p:txBody>
      </p:sp>
      <p:sp>
        <p:nvSpPr>
          <p:cNvPr id="3" name="Content Placeholder 2"/>
          <p:cNvSpPr>
            <a:spLocks noGrp="1"/>
          </p:cNvSpPr>
          <p:nvPr>
            <p:ph sz="half" idx="1"/>
          </p:nvPr>
        </p:nvSpPr>
        <p:spPr>
          <a:xfrm>
            <a:off x="1097279" y="2208362"/>
            <a:ext cx="4937760" cy="366073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217920" y="2208361"/>
            <a:ext cx="4937760" cy="366073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numéro de diapositive 4">
            <a:extLst>
              <a:ext uri="{FF2B5EF4-FFF2-40B4-BE49-F238E27FC236}">
                <a16:creationId xmlns:a16="http://schemas.microsoft.com/office/drawing/2014/main" id="{F9D55A13-7B36-40F4-92AD-49AFEEBB7C37}"/>
              </a:ext>
            </a:extLst>
          </p:cNvPr>
          <p:cNvSpPr>
            <a:spLocks noGrp="1"/>
          </p:cNvSpPr>
          <p:nvPr>
            <p:ph type="sldNum" sz="quarter" idx="4"/>
          </p:nvPr>
        </p:nvSpPr>
        <p:spPr>
          <a:xfrm>
            <a:off x="9448800" y="64637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4BE96-1F67-438F-A955-E6E0A123B0DC}" type="slidenum">
              <a:rPr lang="fr-FR" smtClean="0"/>
              <a:t>‹N°›</a:t>
            </a:fld>
            <a:endParaRPr lang="fr-FR"/>
          </a:p>
        </p:txBody>
      </p:sp>
      <p:sp>
        <p:nvSpPr>
          <p:cNvPr id="7" name="Date Placeholder 3">
            <a:extLst>
              <a:ext uri="{FF2B5EF4-FFF2-40B4-BE49-F238E27FC236}">
                <a16:creationId xmlns:a16="http://schemas.microsoft.com/office/drawing/2014/main" id="{4B926322-1F57-4632-88CE-E936C5B50F42}"/>
              </a:ext>
            </a:extLst>
          </p:cNvPr>
          <p:cNvSpPr txBox="1">
            <a:spLocks/>
          </p:cNvSpPr>
          <p:nvPr userDrawn="1"/>
        </p:nvSpPr>
        <p:spPr>
          <a:xfrm>
            <a:off x="5418666" y="6417233"/>
            <a:ext cx="1354667" cy="458169"/>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182DD82-1C53-4721-8181-EA7F023857AB}" type="datetime2">
              <a:rPr lang="fr-FR" smtClean="0"/>
              <a:pPr algn="r"/>
              <a:t>mercredi 14 janvier 2026</a:t>
            </a:fld>
            <a:endParaRPr lang="fr-FR"/>
          </a:p>
        </p:txBody>
      </p:sp>
    </p:spTree>
    <p:extLst>
      <p:ext uri="{BB962C8B-B14F-4D97-AF65-F5344CB8AC3E}">
        <p14:creationId xmlns:p14="http://schemas.microsoft.com/office/powerpoint/2010/main" val="423535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2700068" y="198409"/>
            <a:ext cx="8455612" cy="1190444"/>
          </a:xfrm>
          <a:prstGeom prst="rect">
            <a:avLst/>
          </a:prstGeom>
        </p:spPr>
        <p:txBody>
          <a:bodyPr/>
          <a:lstStyle>
            <a:lvl1pPr>
              <a:defRPr>
                <a:solidFill>
                  <a:schemeClr val="tx1"/>
                </a:solidFill>
              </a:defRPr>
            </a:lvl1pPr>
          </a:lstStyle>
          <a:p>
            <a:r>
              <a:rPr lang="fr-FR"/>
              <a:t>MODIFIEZ LE STYLE DU TITRE</a:t>
            </a:r>
            <a:endParaRPr lang="en-US"/>
          </a:p>
        </p:txBody>
      </p:sp>
      <p:sp>
        <p:nvSpPr>
          <p:cNvPr id="3" name="Text Placeholder 2"/>
          <p:cNvSpPr>
            <a:spLocks noGrp="1"/>
          </p:cNvSpPr>
          <p:nvPr>
            <p:ph type="body" idx="1"/>
          </p:nvPr>
        </p:nvSpPr>
        <p:spPr>
          <a:xfrm>
            <a:off x="1097280" y="2156604"/>
            <a:ext cx="4937760" cy="828136"/>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97280" y="2984740"/>
            <a:ext cx="4937760" cy="297579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6217920" y="2156602"/>
            <a:ext cx="4937760" cy="828137"/>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17920" y="2984740"/>
            <a:ext cx="4937760" cy="297579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Espace réservé du numéro de diapositive 4">
            <a:extLst>
              <a:ext uri="{FF2B5EF4-FFF2-40B4-BE49-F238E27FC236}">
                <a16:creationId xmlns:a16="http://schemas.microsoft.com/office/drawing/2014/main" id="{7890B44B-0922-4AC2-B7EE-E1FF38817EB7}"/>
              </a:ext>
            </a:extLst>
          </p:cNvPr>
          <p:cNvSpPr>
            <a:spLocks noGrp="1"/>
          </p:cNvSpPr>
          <p:nvPr>
            <p:ph type="sldNum" sz="quarter" idx="11"/>
          </p:nvPr>
        </p:nvSpPr>
        <p:spPr>
          <a:xfrm>
            <a:off x="9448800" y="647702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4BE96-1F67-438F-A955-E6E0A123B0DC}" type="slidenum">
              <a:rPr lang="fr-FR" smtClean="0"/>
              <a:t>‹N°›</a:t>
            </a:fld>
            <a:endParaRPr lang="fr-FR"/>
          </a:p>
        </p:txBody>
      </p:sp>
      <p:sp>
        <p:nvSpPr>
          <p:cNvPr id="9" name="Date Placeholder 3">
            <a:extLst>
              <a:ext uri="{FF2B5EF4-FFF2-40B4-BE49-F238E27FC236}">
                <a16:creationId xmlns:a16="http://schemas.microsoft.com/office/drawing/2014/main" id="{5EE24660-F971-4FA3-BC97-B933E8404FB9}"/>
              </a:ext>
            </a:extLst>
          </p:cNvPr>
          <p:cNvSpPr txBox="1">
            <a:spLocks/>
          </p:cNvSpPr>
          <p:nvPr userDrawn="1"/>
        </p:nvSpPr>
        <p:spPr>
          <a:xfrm>
            <a:off x="5418666" y="6417233"/>
            <a:ext cx="1354667" cy="458169"/>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182DD82-1C53-4721-8181-EA7F023857AB}" type="datetime2">
              <a:rPr lang="fr-FR" smtClean="0"/>
              <a:pPr algn="r"/>
              <a:t>mercredi 14 janvier 2026</a:t>
            </a:fld>
            <a:endParaRPr lang="fr-FR"/>
          </a:p>
        </p:txBody>
      </p:sp>
    </p:spTree>
    <p:extLst>
      <p:ext uri="{BB962C8B-B14F-4D97-AF65-F5344CB8AC3E}">
        <p14:creationId xmlns:p14="http://schemas.microsoft.com/office/powerpoint/2010/main" val="2592418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00068" y="189781"/>
            <a:ext cx="8455612" cy="1190445"/>
          </a:xfrm>
          <a:prstGeom prst="rect">
            <a:avLst/>
          </a:prstGeom>
        </p:spPr>
        <p:txBody>
          <a:bodyPr/>
          <a:lstStyle/>
          <a:p>
            <a:r>
              <a:rPr lang="fr-FR"/>
              <a:t>MODIFIEZ LE STYLE DU TITRE</a:t>
            </a:r>
            <a:endParaRPr lang="en-US"/>
          </a:p>
        </p:txBody>
      </p:sp>
      <p:sp>
        <p:nvSpPr>
          <p:cNvPr id="4" name="Espace réservé du numéro de diapositive 4">
            <a:extLst>
              <a:ext uri="{FF2B5EF4-FFF2-40B4-BE49-F238E27FC236}">
                <a16:creationId xmlns:a16="http://schemas.microsoft.com/office/drawing/2014/main" id="{0A5D514D-CB50-4A5C-9208-D86C3C12B0B0}"/>
              </a:ext>
            </a:extLst>
          </p:cNvPr>
          <p:cNvSpPr>
            <a:spLocks noGrp="1"/>
          </p:cNvSpPr>
          <p:nvPr>
            <p:ph type="sldNum" sz="quarter" idx="4"/>
          </p:nvPr>
        </p:nvSpPr>
        <p:spPr>
          <a:xfrm>
            <a:off x="9448800" y="64637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4BE96-1F67-438F-A955-E6E0A123B0DC}" type="slidenum">
              <a:rPr lang="fr-FR" smtClean="0"/>
              <a:t>‹N°›</a:t>
            </a:fld>
            <a:endParaRPr lang="fr-FR"/>
          </a:p>
        </p:txBody>
      </p:sp>
      <p:sp>
        <p:nvSpPr>
          <p:cNvPr id="5" name="Date Placeholder 3">
            <a:extLst>
              <a:ext uri="{FF2B5EF4-FFF2-40B4-BE49-F238E27FC236}">
                <a16:creationId xmlns:a16="http://schemas.microsoft.com/office/drawing/2014/main" id="{BA334012-49F3-4FD8-92A2-7DBBBA0C3221}"/>
              </a:ext>
            </a:extLst>
          </p:cNvPr>
          <p:cNvSpPr txBox="1">
            <a:spLocks/>
          </p:cNvSpPr>
          <p:nvPr userDrawn="1"/>
        </p:nvSpPr>
        <p:spPr>
          <a:xfrm>
            <a:off x="5418666" y="6417233"/>
            <a:ext cx="1354667" cy="458169"/>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182DD82-1C53-4721-8181-EA7F023857AB}" type="datetime2">
              <a:rPr lang="fr-FR" smtClean="0"/>
              <a:pPr algn="r"/>
              <a:t>mercredi 14 janvier 2026</a:t>
            </a:fld>
            <a:endParaRPr lang="fr-FR"/>
          </a:p>
        </p:txBody>
      </p:sp>
    </p:spTree>
    <p:extLst>
      <p:ext uri="{BB962C8B-B14F-4D97-AF65-F5344CB8AC3E}">
        <p14:creationId xmlns:p14="http://schemas.microsoft.com/office/powerpoint/2010/main" val="2379393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Image 9">
            <a:extLst>
              <a:ext uri="{FF2B5EF4-FFF2-40B4-BE49-F238E27FC236}">
                <a16:creationId xmlns:a16="http://schemas.microsoft.com/office/drawing/2014/main" id="{7F6D5D5C-AC5E-4CBC-AAF3-92D9158583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357048"/>
            <a:ext cx="715992" cy="500952"/>
          </a:xfrm>
          <a:prstGeom prst="rect">
            <a:avLst/>
          </a:prstGeom>
        </p:spPr>
      </p:pic>
      <p:sp>
        <p:nvSpPr>
          <p:cNvPr id="8" name="Espace réservé du numéro de diapositive 4">
            <a:extLst>
              <a:ext uri="{FF2B5EF4-FFF2-40B4-BE49-F238E27FC236}">
                <a16:creationId xmlns:a16="http://schemas.microsoft.com/office/drawing/2014/main" id="{A324102D-9A65-4F6F-B86F-4A4606964B77}"/>
              </a:ext>
            </a:extLst>
          </p:cNvPr>
          <p:cNvSpPr>
            <a:spLocks noGrp="1"/>
          </p:cNvSpPr>
          <p:nvPr>
            <p:ph type="sldNum" sz="quarter" idx="4"/>
          </p:nvPr>
        </p:nvSpPr>
        <p:spPr>
          <a:xfrm>
            <a:off x="9451974"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4BE96-1F67-438F-A955-E6E0A123B0DC}" type="slidenum">
              <a:rPr lang="fr-FR" smtClean="0"/>
              <a:t>‹N°›</a:t>
            </a:fld>
            <a:endParaRPr lang="fr-FR" dirty="0"/>
          </a:p>
        </p:txBody>
      </p:sp>
      <p:sp>
        <p:nvSpPr>
          <p:cNvPr id="9" name="Date Placeholder 3">
            <a:extLst>
              <a:ext uri="{FF2B5EF4-FFF2-40B4-BE49-F238E27FC236}">
                <a16:creationId xmlns:a16="http://schemas.microsoft.com/office/drawing/2014/main" id="{A98E8525-759E-490F-B539-E5FCC936C9F3}"/>
              </a:ext>
            </a:extLst>
          </p:cNvPr>
          <p:cNvSpPr txBox="1">
            <a:spLocks/>
          </p:cNvSpPr>
          <p:nvPr userDrawn="1"/>
        </p:nvSpPr>
        <p:spPr>
          <a:xfrm>
            <a:off x="5418666" y="6417233"/>
            <a:ext cx="1354667" cy="458169"/>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182DD82-1C53-4721-8181-EA7F023857AB}" type="datetime2">
              <a:rPr lang="fr-FR" smtClean="0"/>
              <a:pPr algn="r"/>
              <a:t>mercredi 14 janvier 2026</a:t>
            </a:fld>
            <a:endParaRPr lang="fr-FR"/>
          </a:p>
        </p:txBody>
      </p:sp>
    </p:spTree>
    <p:extLst>
      <p:ext uri="{BB962C8B-B14F-4D97-AF65-F5344CB8AC3E}">
        <p14:creationId xmlns:p14="http://schemas.microsoft.com/office/powerpoint/2010/main" val="360822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1301894"/>
            <a:ext cx="3200400" cy="1972525"/>
          </a:xfrm>
          <a:prstGeom prst="rect">
            <a:avLst/>
          </a:prstGeom>
        </p:spPr>
        <p:txBody>
          <a:bodyPr anchor="b">
            <a:normAutofit/>
          </a:bodyPr>
          <a:lstStyle>
            <a:lvl1pPr>
              <a:defRPr sz="3600" b="0">
                <a:solidFill>
                  <a:srgbClr val="FFFFFF"/>
                </a:solidFill>
              </a:defRPr>
            </a:lvl1pPr>
          </a:lstStyle>
          <a:p>
            <a:r>
              <a:rPr lang="fr-FR"/>
              <a:t>Modifiez le style du titre</a:t>
            </a:r>
            <a:endParaRPr lang="en-US"/>
          </a:p>
        </p:txBody>
      </p:sp>
      <p:sp>
        <p:nvSpPr>
          <p:cNvPr id="3" name="Content Placeholder 2"/>
          <p:cNvSpPr>
            <a:spLocks noGrp="1"/>
          </p:cNvSpPr>
          <p:nvPr>
            <p:ph idx="1"/>
          </p:nvPr>
        </p:nvSpPr>
        <p:spPr>
          <a:xfrm>
            <a:off x="4800600" y="731520"/>
            <a:ext cx="6492240" cy="5257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457200" y="3429000"/>
            <a:ext cx="3200400" cy="287620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710789" y="6459784"/>
            <a:ext cx="2618510" cy="365125"/>
          </a:xfrm>
          <a:prstGeom prst="rect">
            <a:avLst/>
          </a:prstGeom>
        </p:spPr>
        <p:txBody>
          <a:bodyPr/>
          <a:lstStyle>
            <a:lvl1pPr algn="l">
              <a:defRPr/>
            </a:lvl1pPr>
          </a:lstStyle>
          <a:p>
            <a:pPr algn="ctr"/>
            <a:fld id="{85CE3EFA-F331-41D9-B21B-128BC47F9DB8}" type="datetime2">
              <a:rPr lang="fr-FR" smtClean="0"/>
              <a:t>mercredi 14 janvier 2026</a:t>
            </a:fld>
            <a:endParaRPr lang="fr-FR"/>
          </a:p>
        </p:txBody>
      </p:sp>
      <p:pic>
        <p:nvPicPr>
          <p:cNvPr id="11" name="Image 10">
            <a:extLst>
              <a:ext uri="{FF2B5EF4-FFF2-40B4-BE49-F238E27FC236}">
                <a16:creationId xmlns:a16="http://schemas.microsoft.com/office/drawing/2014/main" id="{F34BA2B6-FCE4-4906-875C-B664EC7A9E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949" y="-74218"/>
            <a:ext cx="1966825" cy="1376112"/>
          </a:xfrm>
          <a:prstGeom prst="rect">
            <a:avLst/>
          </a:prstGeom>
        </p:spPr>
      </p:pic>
      <p:sp>
        <p:nvSpPr>
          <p:cNvPr id="10" name="Espace réservé du numéro de diapositive 4">
            <a:extLst>
              <a:ext uri="{FF2B5EF4-FFF2-40B4-BE49-F238E27FC236}">
                <a16:creationId xmlns:a16="http://schemas.microsoft.com/office/drawing/2014/main" id="{1ECD6642-83A9-457D-9030-BF61614F3FC7}"/>
              </a:ext>
            </a:extLst>
          </p:cNvPr>
          <p:cNvSpPr>
            <a:spLocks noGrp="1"/>
          </p:cNvSpPr>
          <p:nvPr>
            <p:ph type="sldNum" sz="quarter" idx="4"/>
          </p:nvPr>
        </p:nvSpPr>
        <p:spPr>
          <a:xfrm>
            <a:off x="1296871"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4BE96-1F67-438F-A955-E6E0A123B0DC}" type="slidenum">
              <a:rPr lang="fr-FR" smtClean="0"/>
              <a:t>‹N°›</a:t>
            </a:fld>
            <a:endParaRPr lang="fr-FR"/>
          </a:p>
        </p:txBody>
      </p:sp>
    </p:spTree>
    <p:extLst>
      <p:ext uri="{BB962C8B-B14F-4D97-AF65-F5344CB8AC3E}">
        <p14:creationId xmlns:p14="http://schemas.microsoft.com/office/powerpoint/2010/main" val="4084934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1766" y="5074920"/>
            <a:ext cx="9588778" cy="822960"/>
          </a:xfrm>
          <a:prstGeom prst="rect">
            <a:avLst/>
          </a:prstGeom>
        </p:spPr>
        <p:txBody>
          <a:bodyPr lIns="91440" tIns="0" rIns="91440" bIns="0" anchor="b">
            <a:noAutofit/>
          </a:bodyPr>
          <a:lstStyle>
            <a:lvl1pPr>
              <a:defRPr sz="3600" b="0">
                <a:solidFill>
                  <a:srgbClr val="FFFFFF"/>
                </a:solidFill>
              </a:defRPr>
            </a:lvl1pPr>
          </a:lstStyle>
          <a:p>
            <a:r>
              <a:rPr lang="fr-FR"/>
              <a:t>Modifiez le style du titre</a:t>
            </a:r>
            <a:endParaRPr lang="en-US"/>
          </a:p>
        </p:txBody>
      </p:sp>
      <p:sp>
        <p:nvSpPr>
          <p:cNvPr id="4" name="Text Placeholder 3"/>
          <p:cNvSpPr>
            <a:spLocks noGrp="1"/>
          </p:cNvSpPr>
          <p:nvPr>
            <p:ph type="body" sz="half" idx="2"/>
          </p:nvPr>
        </p:nvSpPr>
        <p:spPr>
          <a:xfrm>
            <a:off x="1621764" y="5907023"/>
            <a:ext cx="9588779" cy="594360"/>
          </a:xfrm>
        </p:spPr>
        <p:txBody>
          <a:bodyPr lIns="91440" tIns="0" rIns="91440" bIns="0">
            <a:normAutofit/>
          </a:bodyPr>
          <a:lstStyle>
            <a:lvl1pPr marL="0" indent="0" algn="ctr">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5180017" y="6527865"/>
            <a:ext cx="2472271" cy="365125"/>
          </a:xfrm>
          <a:prstGeom prst="rect">
            <a:avLst/>
          </a:prstGeom>
        </p:spPr>
        <p:txBody>
          <a:bodyPr/>
          <a:lstStyle>
            <a:lvl1pPr>
              <a:defRPr/>
            </a:lvl1pPr>
          </a:lstStyle>
          <a:p>
            <a:pPr algn="ctr"/>
            <a:fld id="{CCA153CE-C79A-4F49-AB91-A5A6C0EDFDED}" type="datetime2">
              <a:rPr lang="fr-FR" smtClean="0"/>
              <a:t>mercredi 14 janvier 2026</a:t>
            </a:fld>
            <a:endParaRPr lang="fr-FR"/>
          </a:p>
        </p:txBody>
      </p:sp>
      <p:pic>
        <p:nvPicPr>
          <p:cNvPr id="11" name="Image 10">
            <a:extLst>
              <a:ext uri="{FF2B5EF4-FFF2-40B4-BE49-F238E27FC236}">
                <a16:creationId xmlns:a16="http://schemas.microsoft.com/office/drawing/2014/main" id="{4E315C5B-AEF0-4A8C-AB80-1D5D593ED0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60" y="4992924"/>
            <a:ext cx="1865076" cy="1865076"/>
          </a:xfrm>
          <a:prstGeom prst="rect">
            <a:avLst/>
          </a:prstGeom>
        </p:spPr>
      </p:pic>
      <p:sp>
        <p:nvSpPr>
          <p:cNvPr id="7" name="Espace réservé pour une image  6">
            <a:extLst>
              <a:ext uri="{FF2B5EF4-FFF2-40B4-BE49-F238E27FC236}">
                <a16:creationId xmlns:a16="http://schemas.microsoft.com/office/drawing/2014/main" id="{98F7B42A-8A92-4236-80CA-07638BBA6F6E}"/>
              </a:ext>
            </a:extLst>
          </p:cNvPr>
          <p:cNvSpPr>
            <a:spLocks noGrp="1"/>
          </p:cNvSpPr>
          <p:nvPr>
            <p:ph type="pic" sz="quarter" idx="11"/>
          </p:nvPr>
        </p:nvSpPr>
        <p:spPr>
          <a:xfrm>
            <a:off x="0" y="0"/>
            <a:ext cx="12188825" cy="4914900"/>
          </a:xfrm>
        </p:spPr>
        <p:txBody>
          <a:bodyPr/>
          <a:lstStyle/>
          <a:p>
            <a:endParaRPr lang="fr-FR"/>
          </a:p>
        </p:txBody>
      </p:sp>
      <p:sp>
        <p:nvSpPr>
          <p:cNvPr id="10" name="Espace réservé du numéro de diapositive 4">
            <a:extLst>
              <a:ext uri="{FF2B5EF4-FFF2-40B4-BE49-F238E27FC236}">
                <a16:creationId xmlns:a16="http://schemas.microsoft.com/office/drawing/2014/main" id="{F5EB85A5-D83A-41AB-AAF3-B1FA060A65FA}"/>
              </a:ext>
            </a:extLst>
          </p:cNvPr>
          <p:cNvSpPr>
            <a:spLocks noGrp="1"/>
          </p:cNvSpPr>
          <p:nvPr>
            <p:ph type="sldNum" sz="quarter" idx="4"/>
          </p:nvPr>
        </p:nvSpPr>
        <p:spPr>
          <a:xfrm>
            <a:off x="9445625" y="649744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4BE96-1F67-438F-A955-E6E0A123B0DC}" type="slidenum">
              <a:rPr lang="fr-FR" smtClean="0"/>
              <a:t>‹N°›</a:t>
            </a:fld>
            <a:endParaRPr lang="fr-FR" dirty="0"/>
          </a:p>
        </p:txBody>
      </p:sp>
    </p:spTree>
    <p:extLst>
      <p:ext uri="{BB962C8B-B14F-4D97-AF65-F5344CB8AC3E}">
        <p14:creationId xmlns:p14="http://schemas.microsoft.com/office/powerpoint/2010/main" val="428840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91442" y="202343"/>
            <a:ext cx="8464238" cy="1174468"/>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1097280" y="2221956"/>
            <a:ext cx="10058400" cy="3647137"/>
          </a:xfrm>
          <a:prstGeom prst="rect">
            <a:avLst/>
          </a:prstGeom>
        </p:spPr>
        <p:txBody>
          <a:bodyPr vert="horz" lIns="0" tIns="45720" rIns="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5418666" y="6417233"/>
            <a:ext cx="1354667" cy="458169"/>
          </a:xfrm>
          <a:prstGeom prst="rect">
            <a:avLst/>
          </a:prstGeom>
        </p:spPr>
        <p:txBody>
          <a:bodyPr vert="horz" lIns="91440" tIns="45720" rIns="91440" bIns="45720" rtlCol="0" anchor="ctr"/>
          <a:lstStyle>
            <a:lvl1pPr algn="l">
              <a:defRPr sz="900">
                <a:solidFill>
                  <a:srgbClr val="FFFFFF"/>
                </a:solidFill>
              </a:defRPr>
            </a:lvl1pPr>
          </a:lstStyle>
          <a:p>
            <a:pPr algn="r"/>
            <a:fld id="{5182DD82-1C53-4721-8181-EA7F023857AB}" type="datetime2">
              <a:rPr lang="fr-FR" smtClean="0"/>
              <a:t>mercredi 14 janvier 2026</a:t>
            </a:fld>
            <a:endParaRPr lang="fr-FR"/>
          </a:p>
        </p:txBody>
      </p:sp>
      <p:pic>
        <p:nvPicPr>
          <p:cNvPr id="11" name="Image 10">
            <a:extLst>
              <a:ext uri="{FF2B5EF4-FFF2-40B4-BE49-F238E27FC236}">
                <a16:creationId xmlns:a16="http://schemas.microsoft.com/office/drawing/2014/main" id="{A1D625E9-1E42-4919-A4E3-260B14E1400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2828550" cy="1380747"/>
          </a:xfrm>
          <a:prstGeom prst="rect">
            <a:avLst/>
          </a:prstGeom>
        </p:spPr>
      </p:pic>
      <p:sp>
        <p:nvSpPr>
          <p:cNvPr id="5" name="Espace réservé du numéro de diapositive 4">
            <a:extLst>
              <a:ext uri="{FF2B5EF4-FFF2-40B4-BE49-F238E27FC236}">
                <a16:creationId xmlns:a16="http://schemas.microsoft.com/office/drawing/2014/main" id="{9B4A27FF-BA00-4168-80A6-A19461D7B825}"/>
              </a:ext>
            </a:extLst>
          </p:cNvPr>
          <p:cNvSpPr>
            <a:spLocks noGrp="1"/>
          </p:cNvSpPr>
          <p:nvPr>
            <p:ph type="sldNum" sz="quarter" idx="4"/>
          </p:nvPr>
        </p:nvSpPr>
        <p:spPr>
          <a:xfrm>
            <a:off x="9448800" y="647309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4BE96-1F67-438F-A955-E6E0A123B0DC}" type="slidenum">
              <a:rPr lang="fr-FR" smtClean="0"/>
              <a:t>‹N°›</a:t>
            </a:fld>
            <a:endParaRPr lang="fr-FR" dirty="0"/>
          </a:p>
        </p:txBody>
      </p:sp>
    </p:spTree>
    <p:extLst>
      <p:ext uri="{BB962C8B-B14F-4D97-AF65-F5344CB8AC3E}">
        <p14:creationId xmlns:p14="http://schemas.microsoft.com/office/powerpoint/2010/main" val="326459703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ftr="0"/>
  <p:txStyles>
    <p:titleStyle>
      <a:lvl1pPr algn="l" defTabSz="914400" rtl="0" eaLnBrk="1" latinLnBrk="0" hangingPunct="1">
        <a:lnSpc>
          <a:spcPct val="85000"/>
        </a:lnSpc>
        <a:spcBef>
          <a:spcPct val="0"/>
        </a:spcBef>
        <a:buNone/>
        <a:defRPr sz="4800" b="1" kern="1200" spc="-50" baseline="0">
          <a:solidFill>
            <a:schemeClr val="tx1"/>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5.xml"/><Relationship Id="rId16" Type="http://schemas.openxmlformats.org/officeDocument/2006/relationships/diagramColors" Target="../diagrams/colors4.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mailto:cipe@ube.fr"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mailto:spe.resp@ube.f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www.enseignementsup-recherche.gouv.fr/sites/default/files/imported_files/documents/BO36_MESRI_1184955.pdf" TargetMode="External"/><Relationship Id="rId2" Type="http://schemas.openxmlformats.org/officeDocument/2006/relationships/hyperlink" Target="https://www.enseignementsup-recherche.gouv.fr/fr/bo/19/Hebdo36/ESRH1900235A.htm" TargetMode="External"/><Relationship Id="rId1" Type="http://schemas.openxmlformats.org/officeDocument/2006/relationships/slideLayout" Target="../slideLayouts/slideLayout8.xml"/><Relationship Id="rId4" Type="http://schemas.openxmlformats.org/officeDocument/2006/relationships/hyperlink" Target="https://www.galaxie.enseignementsup-recherche.gouv.fr/ensup/CPP/Circulaire_16_nov_2019_CPP.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s://www.galaxie.enseignementsup-recherche.gouv.fr/ensup/cand_CPP.htm"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mailto:spe.resp@ube.fr" TargetMode="External"/><Relationship Id="rId2" Type="http://schemas.openxmlformats.org/officeDocument/2006/relationships/hyperlink" Target="https://intranet.u-bourgogne.fr/espace-documentaire/?nx_sync_type=section&amp;nx_folder=e939952f-4af0-4bff-b57f-8828f33bce94&amp;nx_article=02ee0215-b187-461a-a786-786bbc8e0c55" TargetMode="External"/><Relationship Id="rId1" Type="http://schemas.openxmlformats.org/officeDocument/2006/relationships/slideLayout" Target="../slideLayouts/slideLayout8.xml"/><Relationship Id="rId5" Type="http://schemas.openxmlformats.org/officeDocument/2006/relationships/image" Target="../media/image5.emf"/><Relationship Id="rId4" Type="http://schemas.openxmlformats.org/officeDocument/2006/relationships/package" Target="../embeddings/Microsoft_Excel_Worksheet.xlsx"/></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59C5949E-1B52-4F5B-972A-0DE59008C761}"/>
              </a:ext>
            </a:extLst>
          </p:cNvPr>
          <p:cNvSpPr>
            <a:spLocks noGrp="1"/>
          </p:cNvSpPr>
          <p:nvPr>
            <p:ph type="title"/>
          </p:nvPr>
        </p:nvSpPr>
        <p:spPr>
          <a:xfrm>
            <a:off x="1621766" y="5074920"/>
            <a:ext cx="10329901" cy="822960"/>
          </a:xfrm>
        </p:spPr>
        <p:txBody>
          <a:bodyPr>
            <a:noAutofit/>
          </a:bodyPr>
          <a:lstStyle/>
          <a:p>
            <a:pPr algn="ctr"/>
            <a:r>
              <a:rPr lang="fr-FR" sz="4800" b="1"/>
              <a:t>Les Congés pour Projet Pédagogique</a:t>
            </a:r>
            <a:endParaRPr lang="fr-FR" sz="4800" b="1">
              <a:ea typeface="Calibri Light"/>
              <a:cs typeface="Calibri Light"/>
            </a:endParaRPr>
          </a:p>
        </p:txBody>
      </p:sp>
      <p:sp>
        <p:nvSpPr>
          <p:cNvPr id="2" name="Text Placeholder 1">
            <a:extLst>
              <a:ext uri="{FF2B5EF4-FFF2-40B4-BE49-F238E27FC236}">
                <a16:creationId xmlns:a16="http://schemas.microsoft.com/office/drawing/2014/main" id="{B4194225-AF62-26E5-C44C-DC028A43C61E}"/>
              </a:ext>
            </a:extLst>
          </p:cNvPr>
          <p:cNvSpPr>
            <a:spLocks noGrp="1"/>
          </p:cNvSpPr>
          <p:nvPr>
            <p:ph type="body" sz="half" idx="2"/>
          </p:nvPr>
        </p:nvSpPr>
        <p:spPr/>
        <p:txBody>
          <a:bodyPr vert="horz" lIns="91440" tIns="0" rIns="91440" bIns="0" rtlCol="0" anchor="t">
            <a:normAutofit/>
          </a:bodyPr>
          <a:lstStyle/>
          <a:p>
            <a:r>
              <a:rPr lang="en-US" sz="3600">
                <a:ea typeface="Calibri"/>
                <a:cs typeface="Calibri"/>
              </a:rPr>
              <a:t>Réunion </a:t>
            </a:r>
            <a:r>
              <a:rPr lang="en-US" sz="3600" err="1">
                <a:ea typeface="Calibri"/>
                <a:cs typeface="Calibri"/>
              </a:rPr>
              <a:t>d'information</a:t>
            </a:r>
            <a:endParaRPr lang="en-US" sz="3600">
              <a:ea typeface="Calibri"/>
              <a:cs typeface="Calibri"/>
            </a:endParaRPr>
          </a:p>
        </p:txBody>
      </p:sp>
      <p:sp>
        <p:nvSpPr>
          <p:cNvPr id="4" name="Espace réservé de la date 3">
            <a:extLst>
              <a:ext uri="{FF2B5EF4-FFF2-40B4-BE49-F238E27FC236}">
                <a16:creationId xmlns:a16="http://schemas.microsoft.com/office/drawing/2014/main" id="{EE6102E4-AB3E-4ABA-ABDD-C670261F08F3}"/>
              </a:ext>
            </a:extLst>
          </p:cNvPr>
          <p:cNvSpPr>
            <a:spLocks noGrp="1"/>
          </p:cNvSpPr>
          <p:nvPr>
            <p:ph type="dt" sz="half" idx="10"/>
          </p:nvPr>
        </p:nvSpPr>
        <p:spPr/>
        <p:txBody>
          <a:bodyPr/>
          <a:lstStyle/>
          <a:p>
            <a:pPr algn="r"/>
            <a:fld id="{3C0E5CEF-4A7B-49E3-84B7-D9D46535EADD}" type="datetime2">
              <a:rPr lang="fr-FR" smtClean="0"/>
              <a:t>mercredi 14 janvier 2026</a:t>
            </a:fld>
            <a:endParaRPr lang="fr-FR"/>
          </a:p>
        </p:txBody>
      </p:sp>
      <p:pic>
        <p:nvPicPr>
          <p:cNvPr id="6" name="Picture Placeholder 5">
            <a:extLst>
              <a:ext uri="{FF2B5EF4-FFF2-40B4-BE49-F238E27FC236}">
                <a16:creationId xmlns:a16="http://schemas.microsoft.com/office/drawing/2014/main" id="{C69A8C4D-1A00-53DD-B903-F04AC6B3FFE2}"/>
              </a:ext>
            </a:extLst>
          </p:cNvPr>
          <p:cNvPicPr>
            <a:picLocks noGrp="1" noChangeAspect="1"/>
          </p:cNvPicPr>
          <p:nvPr>
            <p:ph type="pic" sz="quarter" idx="11"/>
          </p:nvPr>
        </p:nvPicPr>
        <p:blipFill>
          <a:blip r:embed="rId3"/>
          <a:srcRect t="17300" r="-106" b="10266"/>
          <a:stretch/>
        </p:blipFill>
        <p:spPr>
          <a:xfrm>
            <a:off x="0" y="0"/>
            <a:ext cx="12201757" cy="4929436"/>
          </a:xfrm>
        </p:spPr>
      </p:pic>
      <p:sp>
        <p:nvSpPr>
          <p:cNvPr id="3" name="Espace réservé du numéro de diapositive 2">
            <a:extLst>
              <a:ext uri="{FF2B5EF4-FFF2-40B4-BE49-F238E27FC236}">
                <a16:creationId xmlns:a16="http://schemas.microsoft.com/office/drawing/2014/main" id="{F58AC8F7-7488-443E-895F-393DCB88A3AA}"/>
              </a:ext>
            </a:extLst>
          </p:cNvPr>
          <p:cNvSpPr>
            <a:spLocks noGrp="1"/>
          </p:cNvSpPr>
          <p:nvPr>
            <p:ph type="sldNum" sz="quarter" idx="4"/>
          </p:nvPr>
        </p:nvSpPr>
        <p:spPr/>
        <p:txBody>
          <a:bodyPr/>
          <a:lstStyle/>
          <a:p>
            <a:fld id="{3904BE96-1F67-438F-A955-E6E0A123B0DC}" type="slidenum">
              <a:rPr lang="fr-FR" smtClean="0"/>
              <a:t>1</a:t>
            </a:fld>
            <a:endParaRPr lang="fr-FR"/>
          </a:p>
        </p:txBody>
      </p:sp>
    </p:spTree>
    <p:extLst>
      <p:ext uri="{BB962C8B-B14F-4D97-AF65-F5344CB8AC3E}">
        <p14:creationId xmlns:p14="http://schemas.microsoft.com/office/powerpoint/2010/main" val="1849384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59C5949E-1B52-4F5B-972A-0DE59008C761}"/>
              </a:ext>
            </a:extLst>
          </p:cNvPr>
          <p:cNvSpPr>
            <a:spLocks noGrp="1"/>
          </p:cNvSpPr>
          <p:nvPr>
            <p:ph type="title"/>
          </p:nvPr>
        </p:nvSpPr>
        <p:spPr/>
        <p:txBody>
          <a:bodyPr>
            <a:normAutofit/>
          </a:bodyPr>
          <a:lstStyle/>
          <a:p>
            <a:r>
              <a:rPr lang="fr-FR">
                <a:ea typeface="Calibri Light"/>
                <a:cs typeface="Calibri Light"/>
              </a:rPr>
              <a:t>Mission et activités du CIPE</a:t>
            </a:r>
            <a:endParaRPr lang="fr-FR"/>
          </a:p>
        </p:txBody>
      </p:sp>
      <p:sp>
        <p:nvSpPr>
          <p:cNvPr id="9" name="ZoneTexte 8">
            <a:extLst>
              <a:ext uri="{FF2B5EF4-FFF2-40B4-BE49-F238E27FC236}">
                <a16:creationId xmlns:a16="http://schemas.microsoft.com/office/drawing/2014/main" id="{9E553C09-54E4-334D-F844-F8D70E9A9BF2}"/>
              </a:ext>
            </a:extLst>
          </p:cNvPr>
          <p:cNvSpPr txBox="1"/>
          <p:nvPr/>
        </p:nvSpPr>
        <p:spPr>
          <a:xfrm>
            <a:off x="530931" y="1291967"/>
            <a:ext cx="11127551" cy="892552"/>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fr-FR" sz="3200" b="1" dirty="0"/>
              <a:t>UNE MISSION</a:t>
            </a:r>
            <a:endParaRPr lang="en-US" dirty="0"/>
          </a:p>
          <a:p>
            <a:pPr algn="ctr"/>
            <a:r>
              <a:rPr lang="fr-FR" sz="2000" b="1" i="1" dirty="0">
                <a:ea typeface="Calibri"/>
                <a:cs typeface="Calibri"/>
              </a:rPr>
              <a:t>Accompagner les enseignants dans leur développement professionnel pédagogique</a:t>
            </a:r>
            <a:endParaRPr lang="fr-FR" i="1" dirty="0">
              <a:ea typeface="Calibri" panose="020F0502020204030204"/>
              <a:cs typeface="Calibri" panose="020F0502020204030204"/>
            </a:endParaRPr>
          </a:p>
        </p:txBody>
      </p:sp>
      <p:graphicFrame>
        <p:nvGraphicFramePr>
          <p:cNvPr id="8" name="Diagram 7">
            <a:extLst>
              <a:ext uri="{FF2B5EF4-FFF2-40B4-BE49-F238E27FC236}">
                <a16:creationId xmlns:a16="http://schemas.microsoft.com/office/drawing/2014/main" id="{4FC953BF-678A-40A8-2848-CC53ECCA7AC2}"/>
              </a:ext>
            </a:extLst>
          </p:cNvPr>
          <p:cNvGraphicFramePr/>
          <p:nvPr>
            <p:extLst>
              <p:ext uri="{D42A27DB-BD31-4B8C-83A1-F6EECF244321}">
                <p14:modId xmlns:p14="http://schemas.microsoft.com/office/powerpoint/2010/main" val="969225549"/>
              </p:ext>
            </p:extLst>
          </p:nvPr>
        </p:nvGraphicFramePr>
        <p:xfrm>
          <a:off x="517408" y="2274710"/>
          <a:ext cx="11147777" cy="38720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41" name="Graphic 1340" descr="Badge coche avec un remplissage uni">
            <a:extLst>
              <a:ext uri="{FF2B5EF4-FFF2-40B4-BE49-F238E27FC236}">
                <a16:creationId xmlns:a16="http://schemas.microsoft.com/office/drawing/2014/main" id="{22B5F328-7693-8161-DFF3-31C65173920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352500" y="1223174"/>
            <a:ext cx="700874" cy="700874"/>
          </a:xfrm>
          <a:prstGeom prst="rect">
            <a:avLst/>
          </a:prstGeom>
        </p:spPr>
      </p:pic>
      <p:sp>
        <p:nvSpPr>
          <p:cNvPr id="2" name="Espace réservé du numéro de diapositive 1">
            <a:extLst>
              <a:ext uri="{FF2B5EF4-FFF2-40B4-BE49-F238E27FC236}">
                <a16:creationId xmlns:a16="http://schemas.microsoft.com/office/drawing/2014/main" id="{C3B335A7-1C7F-4B6E-9C80-A65C7737C31E}"/>
              </a:ext>
            </a:extLst>
          </p:cNvPr>
          <p:cNvSpPr>
            <a:spLocks noGrp="1"/>
          </p:cNvSpPr>
          <p:nvPr>
            <p:ph type="sldNum" sz="quarter" idx="4"/>
          </p:nvPr>
        </p:nvSpPr>
        <p:spPr>
          <a:xfrm>
            <a:off x="9447859" y="6497461"/>
            <a:ext cx="2743200" cy="365125"/>
          </a:xfrm>
        </p:spPr>
        <p:txBody>
          <a:bodyPr/>
          <a:lstStyle/>
          <a:p>
            <a:fld id="{3904BE96-1F67-438F-A955-E6E0A123B0DC}" type="slidenum">
              <a:rPr lang="fr-FR" smtClean="0"/>
              <a:t>10</a:t>
            </a:fld>
            <a:endParaRPr lang="fr-FR"/>
          </a:p>
        </p:txBody>
      </p:sp>
    </p:spTree>
    <p:extLst>
      <p:ext uri="{BB962C8B-B14F-4D97-AF65-F5344CB8AC3E}">
        <p14:creationId xmlns:p14="http://schemas.microsoft.com/office/powerpoint/2010/main" val="310020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40C04AB8-EA06-4382-BAC2-BB27543BDC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FD11B239-83AD-443A-9A7D-75FF71831B0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A2982D83-9034-4F4A-A058-F3D71EE10D4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BF3AB88B-C6FE-48CD-822A-DBAD4FF77A7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C70CAB9A-509C-46A6-9980-FE20C448EC5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86080EAB-A656-4679-9EFD-76F6EB54C47A}"/>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59C5949E-1B52-4F5B-972A-0DE59008C761}"/>
              </a:ext>
            </a:extLst>
          </p:cNvPr>
          <p:cNvSpPr>
            <a:spLocks noGrp="1"/>
          </p:cNvSpPr>
          <p:nvPr>
            <p:ph type="title"/>
          </p:nvPr>
        </p:nvSpPr>
        <p:spPr>
          <a:xfrm>
            <a:off x="3007145" y="136525"/>
            <a:ext cx="8464238" cy="1164566"/>
          </a:xfrm>
        </p:spPr>
        <p:txBody>
          <a:bodyPr>
            <a:normAutofit/>
          </a:bodyPr>
          <a:lstStyle/>
          <a:p>
            <a:r>
              <a:rPr lang="fr-FR">
                <a:ea typeface="Calibri Light"/>
                <a:cs typeface="Calibri Light"/>
              </a:rPr>
              <a:t>Périmètre de l'accompagnement</a:t>
            </a:r>
            <a:endParaRPr lang="fr-FR"/>
          </a:p>
        </p:txBody>
      </p:sp>
      <p:sp>
        <p:nvSpPr>
          <p:cNvPr id="2" name="Espace réservé du numéro de diapositive 1">
            <a:extLst>
              <a:ext uri="{FF2B5EF4-FFF2-40B4-BE49-F238E27FC236}">
                <a16:creationId xmlns:a16="http://schemas.microsoft.com/office/drawing/2014/main" id="{A29251A3-0BE7-4CE1-B6A9-E87EFE114122}"/>
              </a:ext>
            </a:extLst>
          </p:cNvPr>
          <p:cNvSpPr>
            <a:spLocks noGrp="1"/>
          </p:cNvSpPr>
          <p:nvPr>
            <p:ph type="sldNum" sz="quarter" idx="4"/>
          </p:nvPr>
        </p:nvSpPr>
        <p:spPr>
          <a:xfrm>
            <a:off x="9447859" y="6497461"/>
            <a:ext cx="2743200" cy="365125"/>
          </a:xfrm>
        </p:spPr>
        <p:txBody>
          <a:bodyPr/>
          <a:lstStyle/>
          <a:p>
            <a:fld id="{3904BE96-1F67-438F-A955-E6E0A123B0DC}" type="slidenum">
              <a:rPr lang="fr-FR" smtClean="0"/>
              <a:t>11</a:t>
            </a:fld>
            <a:endParaRPr lang="fr-FR"/>
          </a:p>
        </p:txBody>
      </p:sp>
      <p:sp>
        <p:nvSpPr>
          <p:cNvPr id="10" name="Rectangle: Single Corner Snipped 655">
            <a:extLst>
              <a:ext uri="{FF2B5EF4-FFF2-40B4-BE49-F238E27FC236}">
                <a16:creationId xmlns:a16="http://schemas.microsoft.com/office/drawing/2014/main" id="{1F9BB040-B397-48E3-87EF-4F5E624D61EC}"/>
              </a:ext>
            </a:extLst>
          </p:cNvPr>
          <p:cNvSpPr/>
          <p:nvPr/>
        </p:nvSpPr>
        <p:spPr>
          <a:xfrm>
            <a:off x="7288190" y="1748346"/>
            <a:ext cx="2970859" cy="578376"/>
          </a:xfrm>
          <a:prstGeom prst="snip1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bg2"/>
                </a:solidFill>
                <a:ea typeface="Calibri"/>
                <a:cs typeface="Calibri"/>
              </a:rPr>
              <a:t>Activités</a:t>
            </a:r>
            <a:r>
              <a:rPr lang="en-US" sz="2000" dirty="0">
                <a:solidFill>
                  <a:schemeClr val="bg2"/>
                </a:solidFill>
                <a:ea typeface="Calibri"/>
                <a:cs typeface="Calibri"/>
              </a:rPr>
              <a:t> </a:t>
            </a:r>
            <a:r>
              <a:rPr lang="en-US" sz="2000" dirty="0" err="1">
                <a:solidFill>
                  <a:schemeClr val="bg2"/>
                </a:solidFill>
                <a:ea typeface="Calibri"/>
                <a:cs typeface="Calibri"/>
              </a:rPr>
              <a:t>d’enseignement</a:t>
            </a:r>
            <a:endParaRPr lang="en-US" sz="2000" dirty="0">
              <a:solidFill>
                <a:schemeClr val="bg2"/>
              </a:solidFill>
              <a:ea typeface="Calibri"/>
              <a:cs typeface="Calibri"/>
            </a:endParaRPr>
          </a:p>
        </p:txBody>
      </p:sp>
      <p:sp>
        <p:nvSpPr>
          <p:cNvPr id="11" name="Rectangle: Single Corner Snipped 655">
            <a:extLst>
              <a:ext uri="{FF2B5EF4-FFF2-40B4-BE49-F238E27FC236}">
                <a16:creationId xmlns:a16="http://schemas.microsoft.com/office/drawing/2014/main" id="{57BAA680-2CAF-4631-8E80-FFFAC991178D}"/>
              </a:ext>
            </a:extLst>
          </p:cNvPr>
          <p:cNvSpPr/>
          <p:nvPr/>
        </p:nvSpPr>
        <p:spPr>
          <a:xfrm>
            <a:off x="1932954" y="1748346"/>
            <a:ext cx="3025852" cy="578376"/>
          </a:xfrm>
          <a:prstGeom prst="snip1Rect">
            <a:avLst/>
          </a:prstGeom>
          <a:solidFill>
            <a:schemeClr val="tx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bg2"/>
                </a:solidFill>
                <a:ea typeface="Calibri"/>
                <a:cs typeface="Calibri"/>
              </a:rPr>
              <a:t>Activités</a:t>
            </a:r>
            <a:r>
              <a:rPr lang="en-US" sz="2000" dirty="0">
                <a:solidFill>
                  <a:schemeClr val="bg2"/>
                </a:solidFill>
                <a:ea typeface="Calibri"/>
                <a:cs typeface="Calibri"/>
              </a:rPr>
              <a:t> de recherche</a:t>
            </a:r>
          </a:p>
        </p:txBody>
      </p:sp>
      <p:sp>
        <p:nvSpPr>
          <p:cNvPr id="12" name="Rectangle: Single Corner Snipped 655">
            <a:extLst>
              <a:ext uri="{FF2B5EF4-FFF2-40B4-BE49-F238E27FC236}">
                <a16:creationId xmlns:a16="http://schemas.microsoft.com/office/drawing/2014/main" id="{6CC8970D-974F-4A8B-88F4-E6E43F9908DC}"/>
              </a:ext>
            </a:extLst>
          </p:cNvPr>
          <p:cNvSpPr/>
          <p:nvPr/>
        </p:nvSpPr>
        <p:spPr>
          <a:xfrm>
            <a:off x="1932954" y="3137260"/>
            <a:ext cx="3025853" cy="560176"/>
          </a:xfrm>
          <a:prstGeom prst="snip1Rect">
            <a:avLst/>
          </a:prstGeom>
          <a:solidFill>
            <a:schemeClr val="tx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bg2"/>
                </a:solidFill>
                <a:ea typeface="Calibri"/>
                <a:cs typeface="Calibri"/>
              </a:rPr>
              <a:t>Activités</a:t>
            </a:r>
            <a:r>
              <a:rPr lang="en-US" sz="2000" dirty="0">
                <a:solidFill>
                  <a:schemeClr val="bg2"/>
                </a:solidFill>
                <a:ea typeface="Calibri"/>
                <a:cs typeface="Calibri"/>
              </a:rPr>
              <a:t> </a:t>
            </a:r>
            <a:r>
              <a:rPr lang="en-US" sz="2000" dirty="0" err="1">
                <a:solidFill>
                  <a:schemeClr val="bg2"/>
                </a:solidFill>
                <a:ea typeface="Calibri"/>
                <a:cs typeface="Calibri"/>
              </a:rPr>
              <a:t>administratives</a:t>
            </a:r>
            <a:endParaRPr lang="en-US" sz="2000" dirty="0">
              <a:solidFill>
                <a:schemeClr val="bg2"/>
              </a:solidFill>
              <a:ea typeface="Calibri"/>
              <a:cs typeface="Calibri"/>
            </a:endParaRPr>
          </a:p>
        </p:txBody>
      </p:sp>
      <p:pic>
        <p:nvPicPr>
          <p:cNvPr id="14" name="Graphique 13" descr="Coche avec un remplissage uni">
            <a:extLst>
              <a:ext uri="{FF2B5EF4-FFF2-40B4-BE49-F238E27FC236}">
                <a16:creationId xmlns:a16="http://schemas.microsoft.com/office/drawing/2014/main" id="{D49F3E15-7E59-41F3-B524-8A951277CA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96600" y="2302894"/>
            <a:ext cx="699442" cy="699442"/>
          </a:xfrm>
          <a:prstGeom prst="rect">
            <a:avLst/>
          </a:prstGeom>
        </p:spPr>
      </p:pic>
      <p:pic>
        <p:nvPicPr>
          <p:cNvPr id="17" name="Graphique 16" descr="Fermer avec un remplissage uni">
            <a:extLst>
              <a:ext uri="{FF2B5EF4-FFF2-40B4-BE49-F238E27FC236}">
                <a16:creationId xmlns:a16="http://schemas.microsoft.com/office/drawing/2014/main" id="{A1D3D20E-8A23-42B3-8367-8ABF1A15B9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63526" y="2298826"/>
            <a:ext cx="699442" cy="699442"/>
          </a:xfrm>
          <a:prstGeom prst="rect">
            <a:avLst/>
          </a:prstGeom>
        </p:spPr>
      </p:pic>
      <p:sp>
        <p:nvSpPr>
          <p:cNvPr id="18" name="Rectangle: Single Corner Snipped 655">
            <a:extLst>
              <a:ext uri="{FF2B5EF4-FFF2-40B4-BE49-F238E27FC236}">
                <a16:creationId xmlns:a16="http://schemas.microsoft.com/office/drawing/2014/main" id="{DC8849E0-CC0F-43C6-B4B8-54CAC087A8F8}"/>
              </a:ext>
            </a:extLst>
          </p:cNvPr>
          <p:cNvSpPr/>
          <p:nvPr/>
        </p:nvSpPr>
        <p:spPr>
          <a:xfrm>
            <a:off x="7288190" y="4484148"/>
            <a:ext cx="2970859" cy="578376"/>
          </a:xfrm>
          <a:prstGeom prst="snip1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ea typeface="Calibri"/>
                <a:cs typeface="Calibri"/>
              </a:rPr>
              <a:t>Démarches </a:t>
            </a:r>
            <a:r>
              <a:rPr lang="en-US" sz="2000" dirty="0" err="1">
                <a:solidFill>
                  <a:schemeClr val="bg2"/>
                </a:solidFill>
                <a:ea typeface="Calibri"/>
                <a:cs typeface="Calibri"/>
              </a:rPr>
              <a:t>pédagogiques</a:t>
            </a:r>
            <a:endParaRPr lang="en-US" sz="2000" dirty="0">
              <a:solidFill>
                <a:schemeClr val="bg2"/>
              </a:solidFill>
              <a:ea typeface="Calibri"/>
              <a:cs typeface="Calibri"/>
            </a:endParaRPr>
          </a:p>
        </p:txBody>
      </p:sp>
      <p:sp>
        <p:nvSpPr>
          <p:cNvPr id="19" name="Rectangle: Single Corner Snipped 655">
            <a:extLst>
              <a:ext uri="{FF2B5EF4-FFF2-40B4-BE49-F238E27FC236}">
                <a16:creationId xmlns:a16="http://schemas.microsoft.com/office/drawing/2014/main" id="{1D8A2F3C-2773-4B3F-BDB4-52C7B3DFDCAF}"/>
              </a:ext>
            </a:extLst>
          </p:cNvPr>
          <p:cNvSpPr/>
          <p:nvPr/>
        </p:nvSpPr>
        <p:spPr>
          <a:xfrm>
            <a:off x="1932954" y="4507975"/>
            <a:ext cx="2970858" cy="578377"/>
          </a:xfrm>
          <a:prstGeom prst="snip1Rect">
            <a:avLst/>
          </a:prstGeom>
          <a:solidFill>
            <a:schemeClr val="tx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bg2"/>
                </a:solidFill>
                <a:ea typeface="Calibri"/>
                <a:cs typeface="Calibri"/>
              </a:rPr>
              <a:t>Contenus</a:t>
            </a:r>
            <a:r>
              <a:rPr lang="en-US" sz="2000" dirty="0">
                <a:solidFill>
                  <a:schemeClr val="bg2"/>
                </a:solidFill>
                <a:ea typeface="Calibri"/>
                <a:cs typeface="Calibri"/>
              </a:rPr>
              <a:t> </a:t>
            </a:r>
            <a:r>
              <a:rPr lang="en-US" sz="2000" dirty="0" err="1">
                <a:solidFill>
                  <a:schemeClr val="bg2"/>
                </a:solidFill>
                <a:ea typeface="Calibri"/>
                <a:cs typeface="Calibri"/>
              </a:rPr>
              <a:t>disciplinaires</a:t>
            </a:r>
            <a:endParaRPr lang="en-US" sz="2000" dirty="0">
              <a:solidFill>
                <a:schemeClr val="bg2"/>
              </a:solidFill>
              <a:ea typeface="Calibri"/>
              <a:cs typeface="Calibri"/>
            </a:endParaRPr>
          </a:p>
        </p:txBody>
      </p:sp>
      <p:pic>
        <p:nvPicPr>
          <p:cNvPr id="20" name="Graphique 19" descr="Fermer avec un remplissage uni">
            <a:extLst>
              <a:ext uri="{FF2B5EF4-FFF2-40B4-BE49-F238E27FC236}">
                <a16:creationId xmlns:a16="http://schemas.microsoft.com/office/drawing/2014/main" id="{D4666817-E095-4E51-85FF-5FB607895F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73704" y="3673144"/>
            <a:ext cx="699442" cy="699442"/>
          </a:xfrm>
          <a:prstGeom prst="rect">
            <a:avLst/>
          </a:prstGeom>
        </p:spPr>
      </p:pic>
      <p:pic>
        <p:nvPicPr>
          <p:cNvPr id="21" name="Graphique 20" descr="Coche avec un remplissage uni">
            <a:extLst>
              <a:ext uri="{FF2B5EF4-FFF2-40B4-BE49-F238E27FC236}">
                <a16:creationId xmlns:a16="http://schemas.microsoft.com/office/drawing/2014/main" id="{5C6119EC-7260-4AF0-A5FC-52B77073D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23898" y="5062524"/>
            <a:ext cx="699442" cy="699442"/>
          </a:xfrm>
          <a:prstGeom prst="rect">
            <a:avLst/>
          </a:prstGeom>
        </p:spPr>
      </p:pic>
      <p:sp>
        <p:nvSpPr>
          <p:cNvPr id="22" name="Flèche : courbe vers la droite 21">
            <a:extLst>
              <a:ext uri="{FF2B5EF4-FFF2-40B4-BE49-F238E27FC236}">
                <a16:creationId xmlns:a16="http://schemas.microsoft.com/office/drawing/2014/main" id="{898A27D1-0641-419A-B672-B1A034F73880}"/>
              </a:ext>
            </a:extLst>
          </p:cNvPr>
          <p:cNvSpPr/>
          <p:nvPr/>
        </p:nvSpPr>
        <p:spPr>
          <a:xfrm>
            <a:off x="6501320" y="1937798"/>
            <a:ext cx="699442" cy="295909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29" name="Graphique 28" descr="Fermer avec un remplissage uni">
            <a:extLst>
              <a:ext uri="{FF2B5EF4-FFF2-40B4-BE49-F238E27FC236}">
                <a16:creationId xmlns:a16="http://schemas.microsoft.com/office/drawing/2014/main" id="{9A570A19-01DE-4CD4-821D-1174B30214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96159" y="5086351"/>
            <a:ext cx="699442" cy="699442"/>
          </a:xfrm>
          <a:prstGeom prst="rect">
            <a:avLst/>
          </a:prstGeom>
        </p:spPr>
      </p:pic>
    </p:spTree>
    <p:extLst>
      <p:ext uri="{BB962C8B-B14F-4D97-AF65-F5344CB8AC3E}">
        <p14:creationId xmlns:p14="http://schemas.microsoft.com/office/powerpoint/2010/main" val="283362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8" grpId="0" animBg="1"/>
      <p:bldP spid="19"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59C5949E-1B52-4F5B-972A-0DE59008C761}"/>
              </a:ext>
            </a:extLst>
          </p:cNvPr>
          <p:cNvSpPr>
            <a:spLocks noGrp="1"/>
          </p:cNvSpPr>
          <p:nvPr>
            <p:ph type="title"/>
          </p:nvPr>
        </p:nvSpPr>
        <p:spPr>
          <a:xfrm>
            <a:off x="3007145" y="136525"/>
            <a:ext cx="8464238" cy="1164566"/>
          </a:xfrm>
        </p:spPr>
        <p:txBody>
          <a:bodyPr>
            <a:normAutofit/>
          </a:bodyPr>
          <a:lstStyle/>
          <a:p>
            <a:r>
              <a:rPr lang="fr-FR">
                <a:ea typeface="Calibri Light"/>
                <a:cs typeface="Calibri Light"/>
              </a:rPr>
              <a:t>Périmètre de l'accompagnement</a:t>
            </a:r>
            <a:endParaRPr lang="fr-FR"/>
          </a:p>
        </p:txBody>
      </p:sp>
      <p:sp>
        <p:nvSpPr>
          <p:cNvPr id="2" name="Espace réservé du numéro de diapositive 1">
            <a:extLst>
              <a:ext uri="{FF2B5EF4-FFF2-40B4-BE49-F238E27FC236}">
                <a16:creationId xmlns:a16="http://schemas.microsoft.com/office/drawing/2014/main" id="{A29251A3-0BE7-4CE1-B6A9-E87EFE114122}"/>
              </a:ext>
            </a:extLst>
          </p:cNvPr>
          <p:cNvSpPr>
            <a:spLocks noGrp="1"/>
          </p:cNvSpPr>
          <p:nvPr>
            <p:ph type="sldNum" sz="quarter" idx="4"/>
          </p:nvPr>
        </p:nvSpPr>
        <p:spPr/>
        <p:txBody>
          <a:bodyPr/>
          <a:lstStyle/>
          <a:p>
            <a:fld id="{3904BE96-1F67-438F-A955-E6E0A123B0DC}" type="slidenum">
              <a:rPr lang="fr-FR" smtClean="0"/>
              <a:t>12</a:t>
            </a:fld>
            <a:endParaRPr lang="fr-FR"/>
          </a:p>
        </p:txBody>
      </p:sp>
      <p:graphicFrame>
        <p:nvGraphicFramePr>
          <p:cNvPr id="9" name="Diagramme 8">
            <a:extLst>
              <a:ext uri="{FF2B5EF4-FFF2-40B4-BE49-F238E27FC236}">
                <a16:creationId xmlns:a16="http://schemas.microsoft.com/office/drawing/2014/main" id="{A0392F45-4115-4D1A-AB52-23F88A02FEAA}"/>
              </a:ext>
            </a:extLst>
          </p:cNvPr>
          <p:cNvGraphicFramePr/>
          <p:nvPr>
            <p:extLst>
              <p:ext uri="{D42A27DB-BD31-4B8C-83A1-F6EECF244321}">
                <p14:modId xmlns:p14="http://schemas.microsoft.com/office/powerpoint/2010/main" val="1390082381"/>
              </p:ext>
            </p:extLst>
          </p:nvPr>
        </p:nvGraphicFramePr>
        <p:xfrm>
          <a:off x="0" y="1120007"/>
          <a:ext cx="4309110" cy="2819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ZoneTexte 13">
            <a:extLst>
              <a:ext uri="{FF2B5EF4-FFF2-40B4-BE49-F238E27FC236}">
                <a16:creationId xmlns:a16="http://schemas.microsoft.com/office/drawing/2014/main" id="{FA3F751B-0102-E41A-7D66-7E743C27D21E}"/>
              </a:ext>
            </a:extLst>
          </p:cNvPr>
          <p:cNvSpPr txBox="1"/>
          <p:nvPr/>
        </p:nvSpPr>
        <p:spPr>
          <a:xfrm>
            <a:off x="1" y="3768975"/>
            <a:ext cx="4293605" cy="2585323"/>
          </a:xfrm>
          <a:prstGeom prst="rect">
            <a:avLst/>
          </a:prstGeom>
          <a:noFill/>
        </p:spPr>
        <p:txBody>
          <a:bodyPr wrap="square">
            <a:spAutoFit/>
          </a:bodyPr>
          <a:lstStyle/>
          <a:p>
            <a:pPr marL="285750" lvl="0" indent="-285750">
              <a:buFont typeface="Wingdings" panose="05000000000000000000" pitchFamily="2" charset="2"/>
              <a:buChar char="v"/>
            </a:pPr>
            <a:r>
              <a:rPr lang="en-US" sz="1800" dirty="0">
                <a:ea typeface="Calibri"/>
                <a:cs typeface="Calibri"/>
              </a:rPr>
              <a:t>Conception de </a:t>
            </a:r>
            <a:r>
              <a:rPr lang="en-US" sz="1800" dirty="0" err="1">
                <a:ea typeface="Calibri"/>
                <a:cs typeface="Calibri"/>
              </a:rPr>
              <a:t>programme</a:t>
            </a:r>
            <a:r>
              <a:rPr lang="en-US" sz="1800" dirty="0">
                <a:ea typeface="Calibri"/>
                <a:cs typeface="Calibri"/>
              </a:rPr>
              <a:t> de formation et/</a:t>
            </a:r>
            <a:r>
              <a:rPr lang="en-US" sz="1800" dirty="0" err="1">
                <a:ea typeface="Calibri"/>
                <a:cs typeface="Calibri"/>
              </a:rPr>
              <a:t>ou</a:t>
            </a:r>
            <a:r>
              <a:rPr lang="en-US" sz="1800" dirty="0">
                <a:ea typeface="Calibri"/>
                <a:cs typeface="Calibri"/>
              </a:rPr>
              <a:t> d’un </a:t>
            </a:r>
            <a:r>
              <a:rPr lang="en-US" sz="1800" dirty="0" err="1">
                <a:ea typeface="Calibri"/>
                <a:cs typeface="Calibri"/>
              </a:rPr>
              <a:t>cours</a:t>
            </a:r>
            <a:endParaRPr lang="en-US" dirty="0">
              <a:ea typeface="Calibri"/>
              <a:cs typeface="Calibri"/>
            </a:endParaRPr>
          </a:p>
          <a:p>
            <a:pPr marL="285750" lvl="0" indent="-285750">
              <a:buFont typeface="Wingdings" panose="05000000000000000000" pitchFamily="2" charset="2"/>
              <a:buChar char="v"/>
            </a:pPr>
            <a:r>
              <a:rPr lang="en-US" sz="1800" dirty="0">
                <a:ea typeface="Calibri"/>
                <a:cs typeface="Calibri"/>
              </a:rPr>
              <a:t>Formulation des </a:t>
            </a:r>
            <a:r>
              <a:rPr lang="en-US" sz="1800" dirty="0" err="1">
                <a:ea typeface="Calibri"/>
                <a:cs typeface="Calibri"/>
              </a:rPr>
              <a:t>objectifs</a:t>
            </a:r>
            <a:r>
              <a:rPr lang="en-US" sz="1800" dirty="0">
                <a:ea typeface="Calibri"/>
                <a:cs typeface="Calibri"/>
              </a:rPr>
              <a:t> </a:t>
            </a:r>
            <a:r>
              <a:rPr lang="en-US" sz="1800" dirty="0" err="1">
                <a:ea typeface="Calibri"/>
                <a:cs typeface="Calibri"/>
              </a:rPr>
              <a:t>pédagogiques</a:t>
            </a:r>
            <a:r>
              <a:rPr lang="en-US" sz="1800" dirty="0">
                <a:ea typeface="Calibri"/>
                <a:cs typeface="Calibri"/>
              </a:rPr>
              <a:t> et </a:t>
            </a:r>
            <a:r>
              <a:rPr lang="en-US" sz="1800" dirty="0" err="1">
                <a:ea typeface="Calibri"/>
                <a:cs typeface="Calibri"/>
              </a:rPr>
              <a:t>compétences</a:t>
            </a:r>
            <a:endParaRPr lang="en-US" dirty="0">
              <a:ea typeface="Calibri"/>
              <a:cs typeface="Calibri"/>
            </a:endParaRPr>
          </a:p>
          <a:p>
            <a:pPr marL="285750" lvl="0" indent="-285750">
              <a:buFont typeface="Wingdings" panose="05000000000000000000" pitchFamily="2" charset="2"/>
              <a:buChar char="v"/>
            </a:pPr>
            <a:r>
              <a:rPr lang="en-US" sz="1800" dirty="0">
                <a:ea typeface="Calibri"/>
                <a:cs typeface="Calibri"/>
              </a:rPr>
              <a:t>Choix des </a:t>
            </a:r>
            <a:r>
              <a:rPr lang="en-US" sz="1800" dirty="0" err="1">
                <a:ea typeface="Calibri"/>
                <a:cs typeface="Calibri"/>
              </a:rPr>
              <a:t>méthodes</a:t>
            </a:r>
            <a:r>
              <a:rPr lang="en-US" sz="1800" dirty="0">
                <a:ea typeface="Calibri"/>
                <a:cs typeface="Calibri"/>
              </a:rPr>
              <a:t> et </a:t>
            </a:r>
            <a:r>
              <a:rPr lang="en-US" sz="1800" dirty="0" err="1">
                <a:ea typeface="Calibri"/>
                <a:cs typeface="Calibri"/>
              </a:rPr>
              <a:t>activités</a:t>
            </a:r>
            <a:r>
              <a:rPr lang="en-US" sz="1800" dirty="0">
                <a:ea typeface="Calibri"/>
                <a:cs typeface="Calibri"/>
              </a:rPr>
              <a:t> </a:t>
            </a:r>
            <a:r>
              <a:rPr lang="en-US" sz="1800" dirty="0" err="1">
                <a:ea typeface="Calibri"/>
                <a:cs typeface="Calibri"/>
              </a:rPr>
              <a:t>d’enseignement-apprentissage</a:t>
            </a:r>
            <a:endParaRPr lang="en-US" dirty="0">
              <a:ea typeface="Calibri"/>
              <a:cs typeface="Calibri"/>
            </a:endParaRPr>
          </a:p>
          <a:p>
            <a:pPr marL="285750" lvl="0" indent="-285750">
              <a:buFont typeface="Wingdings" panose="05000000000000000000" pitchFamily="2" charset="2"/>
              <a:buChar char="v"/>
            </a:pPr>
            <a:r>
              <a:rPr lang="en-US" sz="1800" dirty="0">
                <a:ea typeface="Calibri"/>
                <a:cs typeface="Calibri"/>
              </a:rPr>
              <a:t>Choix des </a:t>
            </a:r>
            <a:r>
              <a:rPr lang="en-US" sz="1800" dirty="0" err="1">
                <a:ea typeface="Calibri"/>
                <a:cs typeface="Calibri"/>
              </a:rPr>
              <a:t>méthodes</a:t>
            </a:r>
            <a:r>
              <a:rPr lang="en-US" sz="1800" dirty="0">
                <a:ea typeface="Calibri"/>
                <a:cs typeface="Calibri"/>
              </a:rPr>
              <a:t>, </a:t>
            </a:r>
            <a:r>
              <a:rPr lang="en-US" sz="1800" dirty="0" err="1">
                <a:ea typeface="Calibri"/>
                <a:cs typeface="Calibri"/>
              </a:rPr>
              <a:t>modalités</a:t>
            </a:r>
            <a:r>
              <a:rPr lang="en-US" sz="1800" dirty="0">
                <a:ea typeface="Calibri"/>
                <a:cs typeface="Calibri"/>
              </a:rPr>
              <a:t> et </a:t>
            </a:r>
            <a:r>
              <a:rPr lang="en-US" sz="1800" dirty="0" err="1">
                <a:ea typeface="Calibri"/>
                <a:cs typeface="Calibri"/>
              </a:rPr>
              <a:t>critères</a:t>
            </a:r>
            <a:r>
              <a:rPr lang="en-US" sz="1800" dirty="0">
                <a:ea typeface="Calibri"/>
                <a:cs typeface="Calibri"/>
              </a:rPr>
              <a:t> </a:t>
            </a:r>
            <a:r>
              <a:rPr lang="en-US" sz="1800" dirty="0" err="1">
                <a:ea typeface="Calibri"/>
                <a:cs typeface="Calibri"/>
              </a:rPr>
              <a:t>d’évaluation</a:t>
            </a:r>
            <a:endParaRPr lang="en-US" dirty="0">
              <a:ea typeface="Calibri"/>
              <a:cs typeface="Calibri"/>
            </a:endParaRPr>
          </a:p>
          <a:p>
            <a:pPr marL="285750" lvl="0" indent="-285750">
              <a:buFont typeface="Wingdings" panose="05000000000000000000" pitchFamily="2" charset="2"/>
              <a:buChar char="v"/>
            </a:pPr>
            <a:r>
              <a:rPr lang="en-US" sz="1800" dirty="0">
                <a:ea typeface="Calibri"/>
                <a:cs typeface="Calibri"/>
              </a:rPr>
              <a:t>Etc.</a:t>
            </a:r>
            <a:endParaRPr lang="fr-FR" sz="1800" dirty="0"/>
          </a:p>
        </p:txBody>
      </p:sp>
      <p:sp>
        <p:nvSpPr>
          <p:cNvPr id="16" name="ZoneTexte 15">
            <a:extLst>
              <a:ext uri="{FF2B5EF4-FFF2-40B4-BE49-F238E27FC236}">
                <a16:creationId xmlns:a16="http://schemas.microsoft.com/office/drawing/2014/main" id="{3A917A97-4EF9-7CD8-328F-ABD656D8CF8C}"/>
              </a:ext>
            </a:extLst>
          </p:cNvPr>
          <p:cNvSpPr txBox="1"/>
          <p:nvPr/>
        </p:nvSpPr>
        <p:spPr>
          <a:xfrm>
            <a:off x="4309110" y="3768975"/>
            <a:ext cx="4103369" cy="2585323"/>
          </a:xfrm>
          <a:prstGeom prst="rect">
            <a:avLst/>
          </a:prstGeom>
          <a:noFill/>
        </p:spPr>
        <p:txBody>
          <a:bodyPr wrap="square">
            <a:spAutoFit/>
          </a:bodyPr>
          <a:lstStyle/>
          <a:p>
            <a:pPr marL="285750" lvl="0" indent="-285750">
              <a:buFont typeface="Wingdings" panose="05000000000000000000" pitchFamily="2" charset="2"/>
              <a:buChar char="v"/>
            </a:pPr>
            <a:r>
              <a:rPr lang="en-US" sz="1800" dirty="0">
                <a:ea typeface="Calibri"/>
                <a:cs typeface="Calibri"/>
              </a:rPr>
              <a:t>Animation d’un </a:t>
            </a:r>
            <a:r>
              <a:rPr lang="en-US" sz="1800" dirty="0" err="1">
                <a:ea typeface="Calibri"/>
                <a:cs typeface="Calibri"/>
              </a:rPr>
              <a:t>cours</a:t>
            </a:r>
            <a:endParaRPr lang="en-US" sz="1800" dirty="0">
              <a:ea typeface="Calibri"/>
              <a:cs typeface="Calibri"/>
            </a:endParaRPr>
          </a:p>
          <a:p>
            <a:pPr marL="285750" lvl="0" indent="-285750">
              <a:buFont typeface="Wingdings" panose="05000000000000000000" pitchFamily="2" charset="2"/>
              <a:buChar char="v"/>
            </a:pPr>
            <a:r>
              <a:rPr lang="en-US" dirty="0">
                <a:ea typeface="Calibri"/>
                <a:cs typeface="Calibri"/>
              </a:rPr>
              <a:t>C</a:t>
            </a:r>
            <a:r>
              <a:rPr lang="en-US" sz="1800" dirty="0">
                <a:ea typeface="Calibri"/>
                <a:cs typeface="Calibri"/>
              </a:rPr>
              <a:t>onception de </a:t>
            </a:r>
            <a:r>
              <a:rPr lang="en-US" sz="1800" dirty="0" err="1">
                <a:ea typeface="Calibri"/>
                <a:cs typeface="Calibri"/>
              </a:rPr>
              <a:t>ressources</a:t>
            </a:r>
            <a:r>
              <a:rPr lang="en-US" sz="1800" dirty="0">
                <a:ea typeface="Calibri"/>
                <a:cs typeface="Calibri"/>
              </a:rPr>
              <a:t> (</a:t>
            </a:r>
            <a:r>
              <a:rPr lang="en-US" sz="1800" dirty="0" err="1">
                <a:ea typeface="Calibri"/>
                <a:cs typeface="Calibri"/>
              </a:rPr>
              <a:t>éducatives</a:t>
            </a:r>
            <a:r>
              <a:rPr lang="en-US" sz="1800" dirty="0">
                <a:ea typeface="Calibri"/>
                <a:cs typeface="Calibri"/>
              </a:rPr>
              <a:t> </a:t>
            </a:r>
            <a:r>
              <a:rPr lang="en-US" sz="1800" dirty="0" err="1">
                <a:ea typeface="Calibri"/>
                <a:cs typeface="Calibri"/>
              </a:rPr>
              <a:t>libres</a:t>
            </a:r>
            <a:r>
              <a:rPr lang="en-US" sz="1800" dirty="0">
                <a:ea typeface="Calibri"/>
                <a:cs typeface="Calibri"/>
              </a:rPr>
              <a:t>)</a:t>
            </a:r>
          </a:p>
          <a:p>
            <a:pPr marL="285750" lvl="0" indent="-285750">
              <a:buFont typeface="Wingdings" panose="05000000000000000000" pitchFamily="2" charset="2"/>
              <a:buChar char="v"/>
            </a:pPr>
            <a:r>
              <a:rPr lang="en-US" dirty="0" err="1">
                <a:ea typeface="Calibri"/>
                <a:cs typeface="Calibri"/>
              </a:rPr>
              <a:t>A</a:t>
            </a:r>
            <a:r>
              <a:rPr lang="en-US" sz="1800" dirty="0" err="1">
                <a:ea typeface="Calibri"/>
                <a:cs typeface="Calibri"/>
              </a:rPr>
              <a:t>ccompagnement</a:t>
            </a:r>
            <a:r>
              <a:rPr lang="en-US" sz="1800" dirty="0">
                <a:ea typeface="Calibri"/>
                <a:cs typeface="Calibri"/>
              </a:rPr>
              <a:t>/</a:t>
            </a:r>
            <a:r>
              <a:rPr lang="en-US" sz="1800" dirty="0" err="1">
                <a:ea typeface="Calibri"/>
                <a:cs typeface="Calibri"/>
              </a:rPr>
              <a:t>suivi</a:t>
            </a:r>
            <a:r>
              <a:rPr lang="en-US" sz="1800" dirty="0">
                <a:ea typeface="Calibri"/>
                <a:cs typeface="Calibri"/>
              </a:rPr>
              <a:t> des </a:t>
            </a:r>
            <a:r>
              <a:rPr lang="en-US" sz="1800" dirty="0" err="1">
                <a:ea typeface="Calibri"/>
                <a:cs typeface="Calibri"/>
              </a:rPr>
              <a:t>étudiants</a:t>
            </a:r>
            <a:endParaRPr lang="en-US" dirty="0">
              <a:ea typeface="Calibri"/>
              <a:cs typeface="Calibri"/>
            </a:endParaRPr>
          </a:p>
          <a:p>
            <a:pPr marL="285750" lvl="0" indent="-285750">
              <a:buFont typeface="Wingdings" panose="05000000000000000000" pitchFamily="2" charset="2"/>
              <a:buChar char="v"/>
            </a:pPr>
            <a:r>
              <a:rPr lang="en-US" sz="1800" dirty="0">
                <a:ea typeface="Calibri"/>
                <a:cs typeface="Calibri"/>
              </a:rPr>
              <a:t>Conception et mise </a:t>
            </a:r>
            <a:r>
              <a:rPr lang="en-US" sz="1800" dirty="0" err="1">
                <a:ea typeface="Calibri"/>
                <a:cs typeface="Calibri"/>
              </a:rPr>
              <a:t>en</a:t>
            </a:r>
            <a:r>
              <a:rPr lang="en-US" sz="1800" dirty="0">
                <a:ea typeface="Calibri"/>
                <a:cs typeface="Calibri"/>
              </a:rPr>
              <a:t> oeuvre </a:t>
            </a:r>
            <a:r>
              <a:rPr lang="en-US" sz="1800" dirty="0" err="1">
                <a:ea typeface="Calibri"/>
                <a:cs typeface="Calibri"/>
              </a:rPr>
              <a:t>d’une</a:t>
            </a:r>
            <a:r>
              <a:rPr lang="en-US" sz="1800" dirty="0">
                <a:ea typeface="Calibri"/>
                <a:cs typeface="Calibri"/>
              </a:rPr>
              <a:t> </a:t>
            </a:r>
            <a:r>
              <a:rPr lang="en-US" sz="1800" dirty="0" err="1">
                <a:ea typeface="Calibri"/>
                <a:cs typeface="Calibri"/>
              </a:rPr>
              <a:t>méthode</a:t>
            </a:r>
            <a:r>
              <a:rPr lang="en-US" sz="1800" dirty="0">
                <a:ea typeface="Calibri"/>
                <a:cs typeface="Calibri"/>
              </a:rPr>
              <a:t> </a:t>
            </a:r>
            <a:r>
              <a:rPr lang="en-US" sz="1800" dirty="0" err="1">
                <a:ea typeface="Calibri"/>
                <a:cs typeface="Calibri"/>
              </a:rPr>
              <a:t>ou</a:t>
            </a:r>
            <a:r>
              <a:rPr lang="en-US" sz="1800" dirty="0">
                <a:ea typeface="Calibri"/>
                <a:cs typeface="Calibri"/>
              </a:rPr>
              <a:t> </a:t>
            </a:r>
            <a:r>
              <a:rPr lang="en-US" sz="1800" dirty="0" err="1">
                <a:ea typeface="Calibri"/>
                <a:cs typeface="Calibri"/>
              </a:rPr>
              <a:t>activité</a:t>
            </a:r>
            <a:r>
              <a:rPr lang="en-US" sz="1800" dirty="0">
                <a:ea typeface="Calibri"/>
                <a:cs typeface="Calibri"/>
              </a:rPr>
              <a:t> </a:t>
            </a:r>
            <a:r>
              <a:rPr lang="en-US" sz="1800" dirty="0" err="1">
                <a:ea typeface="Calibri"/>
                <a:cs typeface="Calibri"/>
              </a:rPr>
              <a:t>pédagogique</a:t>
            </a:r>
            <a:endParaRPr lang="en-US" dirty="0">
              <a:ea typeface="Calibri"/>
              <a:cs typeface="Calibri"/>
            </a:endParaRPr>
          </a:p>
          <a:p>
            <a:pPr marL="285750" lvl="0" indent="-285750">
              <a:buFont typeface="Wingdings" panose="05000000000000000000" pitchFamily="2" charset="2"/>
              <a:buChar char="v"/>
            </a:pPr>
            <a:r>
              <a:rPr lang="en-US" sz="1800" dirty="0">
                <a:ea typeface="Calibri"/>
                <a:cs typeface="Calibri"/>
              </a:rPr>
              <a:t>Principes </a:t>
            </a:r>
            <a:r>
              <a:rPr lang="en-US" sz="1800" dirty="0" err="1">
                <a:ea typeface="Calibri"/>
                <a:cs typeface="Calibri"/>
              </a:rPr>
              <a:t>d’integration</a:t>
            </a:r>
            <a:r>
              <a:rPr lang="en-US" sz="1800" dirty="0">
                <a:ea typeface="Calibri"/>
                <a:cs typeface="Calibri"/>
              </a:rPr>
              <a:t> </a:t>
            </a:r>
            <a:r>
              <a:rPr lang="en-US" sz="1800" dirty="0" err="1">
                <a:ea typeface="Calibri"/>
                <a:cs typeface="Calibri"/>
              </a:rPr>
              <a:t>d’IA</a:t>
            </a:r>
            <a:r>
              <a:rPr lang="en-US" sz="1800" dirty="0">
                <a:ea typeface="Calibri"/>
                <a:cs typeface="Calibri"/>
              </a:rPr>
              <a:t> </a:t>
            </a:r>
            <a:r>
              <a:rPr lang="en-US" sz="1800" dirty="0" err="1">
                <a:ea typeface="Calibri"/>
                <a:cs typeface="Calibri"/>
              </a:rPr>
              <a:t>génératives</a:t>
            </a:r>
            <a:endParaRPr lang="en-US" dirty="0">
              <a:ea typeface="Calibri"/>
              <a:cs typeface="Calibri"/>
            </a:endParaRPr>
          </a:p>
          <a:p>
            <a:pPr marL="285750" lvl="0" indent="-285750">
              <a:buFont typeface="Wingdings" panose="05000000000000000000" pitchFamily="2" charset="2"/>
              <a:buChar char="v"/>
            </a:pPr>
            <a:r>
              <a:rPr lang="en-US" sz="1800" dirty="0">
                <a:ea typeface="Calibri"/>
                <a:cs typeface="Calibri"/>
              </a:rPr>
              <a:t>Etc.</a:t>
            </a:r>
            <a:endParaRPr lang="fr-FR" sz="1800" dirty="0"/>
          </a:p>
        </p:txBody>
      </p:sp>
      <p:sp>
        <p:nvSpPr>
          <p:cNvPr id="18" name="ZoneTexte 17">
            <a:extLst>
              <a:ext uri="{FF2B5EF4-FFF2-40B4-BE49-F238E27FC236}">
                <a16:creationId xmlns:a16="http://schemas.microsoft.com/office/drawing/2014/main" id="{ACA50E3E-FA97-F248-5A22-566AA56174F1}"/>
              </a:ext>
            </a:extLst>
          </p:cNvPr>
          <p:cNvSpPr txBox="1"/>
          <p:nvPr/>
        </p:nvSpPr>
        <p:spPr>
          <a:xfrm>
            <a:off x="8412479" y="3768975"/>
            <a:ext cx="3779520" cy="2585323"/>
          </a:xfrm>
          <a:prstGeom prst="rect">
            <a:avLst/>
          </a:prstGeom>
          <a:noFill/>
        </p:spPr>
        <p:txBody>
          <a:bodyPr wrap="square">
            <a:spAutoFit/>
          </a:bodyPr>
          <a:lstStyle/>
          <a:p>
            <a:pPr marL="285750" lvl="0" indent="-285750">
              <a:buFont typeface="Wingdings" panose="05000000000000000000" pitchFamily="2" charset="2"/>
              <a:buChar char="v"/>
            </a:pPr>
            <a:r>
              <a:rPr lang="en-US" sz="1800" dirty="0">
                <a:ea typeface="Calibri"/>
                <a:cs typeface="Calibri"/>
              </a:rPr>
              <a:t>Attention</a:t>
            </a:r>
            <a:r>
              <a:rPr lang="en-US" dirty="0">
                <a:ea typeface="Calibri"/>
                <a:cs typeface="Calibri"/>
              </a:rPr>
              <a:t>, </a:t>
            </a:r>
            <a:r>
              <a:rPr lang="en-US" dirty="0" err="1">
                <a:ea typeface="Calibri"/>
                <a:cs typeface="Calibri"/>
              </a:rPr>
              <a:t>m</a:t>
            </a:r>
            <a:r>
              <a:rPr lang="en-US" sz="1800" dirty="0" err="1">
                <a:ea typeface="Calibri"/>
                <a:cs typeface="Calibri"/>
              </a:rPr>
              <a:t>émorisation,concentration</a:t>
            </a:r>
            <a:endParaRPr lang="en-US" dirty="0">
              <a:ea typeface="Calibri"/>
              <a:cs typeface="Calibri"/>
            </a:endParaRPr>
          </a:p>
          <a:p>
            <a:pPr marL="285750" lvl="0" indent="-285750">
              <a:buFont typeface="Wingdings" panose="05000000000000000000" pitchFamily="2" charset="2"/>
              <a:buChar char="v"/>
            </a:pPr>
            <a:r>
              <a:rPr lang="en-US" sz="1800" dirty="0" err="1">
                <a:ea typeface="Calibri"/>
                <a:cs typeface="Calibri"/>
              </a:rPr>
              <a:t>Dynamique</a:t>
            </a:r>
            <a:r>
              <a:rPr lang="en-US" sz="1800" dirty="0">
                <a:ea typeface="Calibri"/>
                <a:cs typeface="Calibri"/>
              </a:rPr>
              <a:t> </a:t>
            </a:r>
            <a:r>
              <a:rPr lang="en-US" sz="1800" dirty="0" err="1">
                <a:ea typeface="Calibri"/>
                <a:cs typeface="Calibri"/>
              </a:rPr>
              <a:t>motivationnelle</a:t>
            </a:r>
            <a:endParaRPr lang="en-US" dirty="0">
              <a:ea typeface="Calibri"/>
              <a:cs typeface="Calibri"/>
            </a:endParaRPr>
          </a:p>
          <a:p>
            <a:pPr marL="285750" lvl="0" indent="-285750">
              <a:buFont typeface="Wingdings" panose="05000000000000000000" pitchFamily="2" charset="2"/>
              <a:buChar char="v"/>
            </a:pPr>
            <a:r>
              <a:rPr lang="en-US" sz="1800" dirty="0">
                <a:ea typeface="Calibri"/>
                <a:cs typeface="Calibri"/>
              </a:rPr>
              <a:t>Interactions avec les </a:t>
            </a:r>
            <a:r>
              <a:rPr lang="en-US" sz="1800" dirty="0" err="1">
                <a:ea typeface="Calibri"/>
                <a:cs typeface="Calibri"/>
              </a:rPr>
              <a:t>étudiants</a:t>
            </a:r>
            <a:r>
              <a:rPr lang="en-US" sz="1800" dirty="0">
                <a:ea typeface="Calibri"/>
                <a:cs typeface="Calibri"/>
              </a:rPr>
              <a:t>, </a:t>
            </a:r>
            <a:r>
              <a:rPr lang="en-US" sz="1800" dirty="0" err="1">
                <a:ea typeface="Calibri"/>
                <a:cs typeface="Calibri"/>
              </a:rPr>
              <a:t>prise</a:t>
            </a:r>
            <a:r>
              <a:rPr lang="en-US" sz="1800" dirty="0">
                <a:ea typeface="Calibri"/>
                <a:cs typeface="Calibri"/>
              </a:rPr>
              <a:t> </a:t>
            </a:r>
            <a:r>
              <a:rPr lang="en-US" sz="1800" dirty="0" err="1">
                <a:ea typeface="Calibri"/>
                <a:cs typeface="Calibri"/>
              </a:rPr>
              <a:t>en</a:t>
            </a:r>
            <a:r>
              <a:rPr lang="en-US" sz="1800" dirty="0">
                <a:ea typeface="Calibri"/>
                <a:cs typeface="Calibri"/>
              </a:rPr>
              <a:t> </a:t>
            </a:r>
            <a:r>
              <a:rPr lang="en-US" sz="1800" dirty="0" err="1">
                <a:ea typeface="Calibri"/>
                <a:cs typeface="Calibri"/>
              </a:rPr>
              <a:t>compte</a:t>
            </a:r>
            <a:r>
              <a:rPr lang="en-US" sz="1800" dirty="0">
                <a:ea typeface="Calibri"/>
                <a:cs typeface="Calibri"/>
              </a:rPr>
              <a:t> de </a:t>
            </a:r>
            <a:r>
              <a:rPr lang="en-US" sz="1800" dirty="0" err="1">
                <a:ea typeface="Calibri"/>
                <a:cs typeface="Calibri"/>
              </a:rPr>
              <a:t>leur</a:t>
            </a:r>
            <a:r>
              <a:rPr lang="en-US" sz="1800" dirty="0">
                <a:ea typeface="Calibri"/>
                <a:cs typeface="Calibri"/>
              </a:rPr>
              <a:t>(s) </a:t>
            </a:r>
            <a:r>
              <a:rPr lang="en-US" sz="1800" dirty="0" err="1">
                <a:ea typeface="Calibri"/>
                <a:cs typeface="Calibri"/>
              </a:rPr>
              <a:t>diversité</a:t>
            </a:r>
            <a:r>
              <a:rPr lang="en-US" sz="1800" dirty="0">
                <a:ea typeface="Calibri"/>
                <a:cs typeface="Calibri"/>
              </a:rPr>
              <a:t>(s)</a:t>
            </a:r>
          </a:p>
          <a:p>
            <a:pPr marL="285750" lvl="0" indent="-285750">
              <a:buFont typeface="Wingdings" panose="05000000000000000000" pitchFamily="2" charset="2"/>
              <a:buChar char="v"/>
            </a:pPr>
            <a:r>
              <a:rPr lang="en-US" dirty="0">
                <a:ea typeface="Calibri"/>
                <a:cs typeface="Calibri"/>
              </a:rPr>
              <a:t>F</a:t>
            </a:r>
            <a:r>
              <a:rPr lang="en-US" sz="1800" dirty="0">
                <a:ea typeface="Calibri"/>
                <a:cs typeface="Calibri"/>
              </a:rPr>
              <a:t>eedbacks</a:t>
            </a:r>
          </a:p>
          <a:p>
            <a:pPr marL="285750" lvl="0" indent="-285750">
              <a:buFont typeface="Wingdings" panose="05000000000000000000" pitchFamily="2" charset="2"/>
              <a:buChar char="v"/>
            </a:pPr>
            <a:r>
              <a:rPr lang="en-US" dirty="0" err="1">
                <a:ea typeface="Calibri"/>
                <a:cs typeface="Calibri"/>
              </a:rPr>
              <a:t>C</a:t>
            </a:r>
            <a:r>
              <a:rPr lang="en-US" sz="1800" dirty="0" err="1">
                <a:ea typeface="Calibri"/>
                <a:cs typeface="Calibri"/>
              </a:rPr>
              <a:t>limat</a:t>
            </a:r>
            <a:r>
              <a:rPr lang="en-US" sz="1800" dirty="0">
                <a:ea typeface="Calibri"/>
                <a:cs typeface="Calibri"/>
              </a:rPr>
              <a:t> de </a:t>
            </a:r>
            <a:r>
              <a:rPr lang="en-US" sz="1800" dirty="0" err="1">
                <a:ea typeface="Calibri"/>
                <a:cs typeface="Calibri"/>
              </a:rPr>
              <a:t>classe</a:t>
            </a:r>
            <a:endParaRPr lang="en-US" dirty="0">
              <a:ea typeface="Calibri"/>
              <a:cs typeface="Calibri"/>
            </a:endParaRPr>
          </a:p>
          <a:p>
            <a:pPr marL="285750" lvl="0" indent="-285750">
              <a:buFont typeface="Wingdings" panose="05000000000000000000" pitchFamily="2" charset="2"/>
              <a:buChar char="v"/>
            </a:pPr>
            <a:r>
              <a:rPr lang="en-US" sz="1800" dirty="0">
                <a:ea typeface="Calibri"/>
                <a:cs typeface="Calibri"/>
              </a:rPr>
              <a:t>Etc.</a:t>
            </a:r>
            <a:endParaRPr lang="fr-FR" sz="1800" dirty="0"/>
          </a:p>
        </p:txBody>
      </p:sp>
      <p:graphicFrame>
        <p:nvGraphicFramePr>
          <p:cNvPr id="3" name="Diagramme 2">
            <a:extLst>
              <a:ext uri="{FF2B5EF4-FFF2-40B4-BE49-F238E27FC236}">
                <a16:creationId xmlns:a16="http://schemas.microsoft.com/office/drawing/2014/main" id="{B6F9E800-F7D3-3B0B-94DD-C775D8245A20}"/>
              </a:ext>
            </a:extLst>
          </p:cNvPr>
          <p:cNvGraphicFramePr/>
          <p:nvPr>
            <p:extLst>
              <p:ext uri="{D42A27DB-BD31-4B8C-83A1-F6EECF244321}">
                <p14:modId xmlns:p14="http://schemas.microsoft.com/office/powerpoint/2010/main" val="47010746"/>
              </p:ext>
            </p:extLst>
          </p:nvPr>
        </p:nvGraphicFramePr>
        <p:xfrm>
          <a:off x="8427983" y="1120007"/>
          <a:ext cx="3764016" cy="28196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4" name="Diagramme 3">
            <a:extLst>
              <a:ext uri="{FF2B5EF4-FFF2-40B4-BE49-F238E27FC236}">
                <a16:creationId xmlns:a16="http://schemas.microsoft.com/office/drawing/2014/main" id="{87432882-BB94-B19F-0DAD-6B844C985043}"/>
              </a:ext>
            </a:extLst>
          </p:cNvPr>
          <p:cNvGraphicFramePr/>
          <p:nvPr>
            <p:extLst>
              <p:ext uri="{D42A27DB-BD31-4B8C-83A1-F6EECF244321}">
                <p14:modId xmlns:p14="http://schemas.microsoft.com/office/powerpoint/2010/main" val="401507683"/>
              </p:ext>
            </p:extLst>
          </p:nvPr>
        </p:nvGraphicFramePr>
        <p:xfrm>
          <a:off x="4324614" y="1120007"/>
          <a:ext cx="4087865" cy="281964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56326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9" grpId="0">
        <p:bldAsOne/>
      </p:bldGraphic>
      <p:bldP spid="14" grpId="0"/>
      <p:bldP spid="16" grpId="0"/>
      <p:bldP spid="18" grpId="0"/>
      <p:bldGraphic spid="3" grpId="0">
        <p:bldAsOne/>
      </p:bldGraphic>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59C5949E-1B52-4F5B-972A-0DE59008C761}"/>
              </a:ext>
            </a:extLst>
          </p:cNvPr>
          <p:cNvSpPr>
            <a:spLocks noGrp="1"/>
          </p:cNvSpPr>
          <p:nvPr>
            <p:ph type="title"/>
          </p:nvPr>
        </p:nvSpPr>
        <p:spPr>
          <a:xfrm>
            <a:off x="2691442" y="207034"/>
            <a:ext cx="9493056" cy="1164566"/>
          </a:xfrm>
        </p:spPr>
        <p:txBody>
          <a:bodyPr>
            <a:normAutofit/>
          </a:bodyPr>
          <a:lstStyle/>
          <a:p>
            <a:r>
              <a:rPr lang="fr-FR" sz="4000">
                <a:ea typeface="Calibri Light"/>
                <a:cs typeface="Calibri Light"/>
              </a:rPr>
              <a:t>Formes et modalités de l'accompagnement</a:t>
            </a:r>
            <a:endParaRPr lang="fr-FR" sz="4000"/>
          </a:p>
        </p:txBody>
      </p:sp>
      <p:sp>
        <p:nvSpPr>
          <p:cNvPr id="656" name="Rectangle: Single Corner Snipped 655">
            <a:extLst>
              <a:ext uri="{FF2B5EF4-FFF2-40B4-BE49-F238E27FC236}">
                <a16:creationId xmlns:a16="http://schemas.microsoft.com/office/drawing/2014/main" id="{A40C818F-5267-E39A-1E0C-BBE08F614F83}"/>
              </a:ext>
            </a:extLst>
          </p:cNvPr>
          <p:cNvSpPr/>
          <p:nvPr/>
        </p:nvSpPr>
        <p:spPr>
          <a:xfrm>
            <a:off x="3353741" y="2787124"/>
            <a:ext cx="2587034" cy="893703"/>
          </a:xfrm>
          <a:prstGeom prst="snip1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bg2"/>
                </a:solidFill>
                <a:ea typeface="Calibri"/>
                <a:cs typeface="Calibri"/>
              </a:rPr>
              <a:t>Ponctuel</a:t>
            </a:r>
            <a:r>
              <a:rPr lang="en-US" sz="2000" dirty="0">
                <a:solidFill>
                  <a:schemeClr val="bg2"/>
                </a:solidFill>
                <a:ea typeface="Calibri"/>
                <a:cs typeface="Calibri"/>
              </a:rPr>
              <a:t>, de </a:t>
            </a:r>
            <a:r>
              <a:rPr lang="en-US" sz="2000" dirty="0" err="1">
                <a:solidFill>
                  <a:schemeClr val="bg2"/>
                </a:solidFill>
                <a:ea typeface="Calibri"/>
                <a:cs typeface="Calibri"/>
              </a:rPr>
              <a:t>courte</a:t>
            </a:r>
            <a:r>
              <a:rPr lang="en-US" sz="2000" dirty="0">
                <a:solidFill>
                  <a:schemeClr val="bg2"/>
                </a:solidFill>
                <a:ea typeface="Calibri"/>
                <a:cs typeface="Calibri"/>
              </a:rPr>
              <a:t> durée</a:t>
            </a:r>
          </a:p>
        </p:txBody>
      </p:sp>
      <p:sp>
        <p:nvSpPr>
          <p:cNvPr id="657" name="Rectangle: Single Corner Snipped 656">
            <a:extLst>
              <a:ext uri="{FF2B5EF4-FFF2-40B4-BE49-F238E27FC236}">
                <a16:creationId xmlns:a16="http://schemas.microsoft.com/office/drawing/2014/main" id="{99BFD956-588A-06F0-D081-3A4746F191E6}"/>
              </a:ext>
            </a:extLst>
          </p:cNvPr>
          <p:cNvSpPr/>
          <p:nvPr/>
        </p:nvSpPr>
        <p:spPr>
          <a:xfrm>
            <a:off x="6439371" y="2787124"/>
            <a:ext cx="2587034" cy="893703"/>
          </a:xfrm>
          <a:prstGeom prst="snip1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err="1">
                <a:solidFill>
                  <a:schemeClr val="bg2"/>
                </a:solidFill>
                <a:ea typeface="Calibri"/>
                <a:cs typeface="Calibri"/>
              </a:rPr>
              <a:t>Approfondi</a:t>
            </a:r>
            <a:r>
              <a:rPr lang="en-US" sz="2000" dirty="0">
                <a:solidFill>
                  <a:schemeClr val="bg2"/>
                </a:solidFill>
                <a:ea typeface="Calibri"/>
                <a:cs typeface="Calibri"/>
              </a:rPr>
              <a:t>, dans la durée</a:t>
            </a:r>
          </a:p>
        </p:txBody>
      </p:sp>
      <p:sp>
        <p:nvSpPr>
          <p:cNvPr id="658" name="Rectangle: Single Corner Snipped 657">
            <a:extLst>
              <a:ext uri="{FF2B5EF4-FFF2-40B4-BE49-F238E27FC236}">
                <a16:creationId xmlns:a16="http://schemas.microsoft.com/office/drawing/2014/main" id="{413B056B-EF7D-6312-4A60-7FE323D1AB24}"/>
              </a:ext>
            </a:extLst>
          </p:cNvPr>
          <p:cNvSpPr/>
          <p:nvPr/>
        </p:nvSpPr>
        <p:spPr>
          <a:xfrm>
            <a:off x="3349037" y="3976221"/>
            <a:ext cx="2587034" cy="893703"/>
          </a:xfrm>
          <a:prstGeom prst="snip1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chemeClr val="bg2"/>
                </a:solidFill>
                <a:ea typeface="Calibri"/>
                <a:cs typeface="Calibri"/>
              </a:rPr>
              <a:t>Individuel</a:t>
            </a:r>
            <a:endParaRPr lang="en-US" sz="2000" dirty="0">
              <a:solidFill>
                <a:schemeClr val="bg2"/>
              </a:solidFill>
              <a:ea typeface="Calibri"/>
              <a:cs typeface="Calibri"/>
            </a:endParaRPr>
          </a:p>
        </p:txBody>
      </p:sp>
      <p:sp>
        <p:nvSpPr>
          <p:cNvPr id="659" name="Rectangle: Single Corner Snipped 658">
            <a:extLst>
              <a:ext uri="{FF2B5EF4-FFF2-40B4-BE49-F238E27FC236}">
                <a16:creationId xmlns:a16="http://schemas.microsoft.com/office/drawing/2014/main" id="{125C6D46-41EA-E71A-F786-4D995E506C8E}"/>
              </a:ext>
            </a:extLst>
          </p:cNvPr>
          <p:cNvSpPr/>
          <p:nvPr/>
        </p:nvSpPr>
        <p:spPr>
          <a:xfrm>
            <a:off x="3344333" y="1871330"/>
            <a:ext cx="5682071" cy="620400"/>
          </a:xfrm>
          <a:prstGeom prst="snip1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chemeClr val="bg2"/>
                </a:solidFill>
                <a:ea typeface="Calibri"/>
                <a:cs typeface="Calibri"/>
              </a:rPr>
              <a:t>Pour les </a:t>
            </a:r>
            <a:r>
              <a:rPr lang="en-US" sz="2000" dirty="0" err="1">
                <a:solidFill>
                  <a:schemeClr val="bg2"/>
                </a:solidFill>
                <a:ea typeface="Calibri"/>
                <a:cs typeface="Calibri"/>
              </a:rPr>
              <a:t>enseignants</a:t>
            </a:r>
            <a:r>
              <a:rPr lang="en-US" sz="2000" dirty="0">
                <a:solidFill>
                  <a:schemeClr val="bg2"/>
                </a:solidFill>
                <a:ea typeface="Calibri"/>
                <a:cs typeface="Calibri"/>
              </a:rPr>
              <a:t> de </a:t>
            </a:r>
            <a:r>
              <a:rPr lang="en-US" sz="2000" dirty="0" err="1">
                <a:solidFill>
                  <a:schemeClr val="bg2"/>
                </a:solidFill>
                <a:ea typeface="Calibri"/>
                <a:cs typeface="Calibri"/>
              </a:rPr>
              <a:t>tous</a:t>
            </a:r>
            <a:r>
              <a:rPr lang="en-US" sz="2000" dirty="0">
                <a:solidFill>
                  <a:schemeClr val="bg2"/>
                </a:solidFill>
                <a:ea typeface="Calibri"/>
                <a:cs typeface="Calibri"/>
              </a:rPr>
              <a:t> les campus </a:t>
            </a:r>
            <a:r>
              <a:rPr lang="en-US" sz="2000" dirty="0" err="1">
                <a:solidFill>
                  <a:schemeClr val="bg2"/>
                </a:solidFill>
                <a:ea typeface="Calibri"/>
                <a:cs typeface="Calibri"/>
              </a:rPr>
              <a:t>territoriaux</a:t>
            </a:r>
            <a:endParaRPr lang="en-US" sz="2000" dirty="0">
              <a:solidFill>
                <a:schemeClr val="bg2"/>
              </a:solidFill>
              <a:ea typeface="Calibri"/>
              <a:cs typeface="Calibri"/>
            </a:endParaRPr>
          </a:p>
        </p:txBody>
      </p:sp>
      <p:sp>
        <p:nvSpPr>
          <p:cNvPr id="660" name="Rectangle: Single Corner Snipped 659">
            <a:extLst>
              <a:ext uri="{FF2B5EF4-FFF2-40B4-BE49-F238E27FC236}">
                <a16:creationId xmlns:a16="http://schemas.microsoft.com/office/drawing/2014/main" id="{14B497AD-51FF-C78E-FD6F-60395A92B1E8}"/>
              </a:ext>
            </a:extLst>
          </p:cNvPr>
          <p:cNvSpPr/>
          <p:nvPr/>
        </p:nvSpPr>
        <p:spPr>
          <a:xfrm>
            <a:off x="3344333" y="5136445"/>
            <a:ext cx="2596442" cy="893703"/>
          </a:xfrm>
          <a:prstGeom prst="snip1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chemeClr val="bg2"/>
                </a:solidFill>
                <a:ea typeface="Calibri"/>
                <a:cs typeface="Calibri"/>
              </a:rPr>
              <a:t>En </a:t>
            </a:r>
            <a:r>
              <a:rPr lang="en-US" sz="2000" err="1">
                <a:solidFill>
                  <a:schemeClr val="bg2"/>
                </a:solidFill>
                <a:ea typeface="Calibri"/>
                <a:cs typeface="Calibri"/>
              </a:rPr>
              <a:t>présentiel</a:t>
            </a:r>
            <a:endParaRPr lang="en-US" sz="2000">
              <a:solidFill>
                <a:schemeClr val="bg2"/>
              </a:solidFill>
              <a:ea typeface="Calibri"/>
              <a:cs typeface="Calibri"/>
            </a:endParaRPr>
          </a:p>
        </p:txBody>
      </p:sp>
      <p:sp>
        <p:nvSpPr>
          <p:cNvPr id="661" name="Rectangle: Single Corner Snipped 660">
            <a:extLst>
              <a:ext uri="{FF2B5EF4-FFF2-40B4-BE49-F238E27FC236}">
                <a16:creationId xmlns:a16="http://schemas.microsoft.com/office/drawing/2014/main" id="{04AD4C61-9BB0-2FA6-8476-562FEC564E33}"/>
              </a:ext>
            </a:extLst>
          </p:cNvPr>
          <p:cNvSpPr/>
          <p:nvPr/>
        </p:nvSpPr>
        <p:spPr>
          <a:xfrm>
            <a:off x="6439371" y="5136445"/>
            <a:ext cx="2587034" cy="893703"/>
          </a:xfrm>
          <a:prstGeom prst="snip1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chemeClr val="bg2"/>
                </a:solidFill>
                <a:ea typeface="Calibri"/>
                <a:cs typeface="Calibri"/>
              </a:rPr>
              <a:t>A distance, via Teams</a:t>
            </a:r>
          </a:p>
        </p:txBody>
      </p:sp>
      <p:sp>
        <p:nvSpPr>
          <p:cNvPr id="10" name="Rectangle: Single Corner Snipped 657">
            <a:extLst>
              <a:ext uri="{FF2B5EF4-FFF2-40B4-BE49-F238E27FC236}">
                <a16:creationId xmlns:a16="http://schemas.microsoft.com/office/drawing/2014/main" id="{C232B1C9-5B6D-49A1-9ABB-70DCD42F5DA5}"/>
              </a:ext>
            </a:extLst>
          </p:cNvPr>
          <p:cNvSpPr/>
          <p:nvPr/>
        </p:nvSpPr>
        <p:spPr>
          <a:xfrm>
            <a:off x="6439371" y="3958346"/>
            <a:ext cx="2587034" cy="893703"/>
          </a:xfrm>
          <a:prstGeom prst="snip1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err="1">
                <a:solidFill>
                  <a:schemeClr val="bg2"/>
                </a:solidFill>
                <a:ea typeface="Calibri"/>
                <a:cs typeface="Calibri"/>
              </a:rPr>
              <a:t>Collectif</a:t>
            </a:r>
            <a:endParaRPr lang="en-US" sz="2000" dirty="0">
              <a:solidFill>
                <a:schemeClr val="bg2"/>
              </a:solidFill>
              <a:ea typeface="Calibri"/>
              <a:cs typeface="Calibri"/>
            </a:endParaRPr>
          </a:p>
        </p:txBody>
      </p:sp>
      <p:sp>
        <p:nvSpPr>
          <p:cNvPr id="2" name="Espace réservé du numéro de diapositive 1">
            <a:extLst>
              <a:ext uri="{FF2B5EF4-FFF2-40B4-BE49-F238E27FC236}">
                <a16:creationId xmlns:a16="http://schemas.microsoft.com/office/drawing/2014/main" id="{571DB09D-201A-48AE-974E-A1EA6AF9136E}"/>
              </a:ext>
            </a:extLst>
          </p:cNvPr>
          <p:cNvSpPr>
            <a:spLocks noGrp="1"/>
          </p:cNvSpPr>
          <p:nvPr>
            <p:ph type="sldNum" sz="quarter" idx="4"/>
          </p:nvPr>
        </p:nvSpPr>
        <p:spPr/>
        <p:txBody>
          <a:bodyPr/>
          <a:lstStyle/>
          <a:p>
            <a:fld id="{3904BE96-1F67-438F-A955-E6E0A123B0DC}" type="slidenum">
              <a:rPr lang="fr-FR" smtClean="0"/>
              <a:t>13</a:t>
            </a:fld>
            <a:endParaRPr lang="fr-FR"/>
          </a:p>
        </p:txBody>
      </p:sp>
    </p:spTree>
    <p:extLst>
      <p:ext uri="{BB962C8B-B14F-4D97-AF65-F5344CB8AC3E}">
        <p14:creationId xmlns:p14="http://schemas.microsoft.com/office/powerpoint/2010/main" val="91175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 grpId="0" animBg="1"/>
      <p:bldP spid="657" grpId="0" animBg="1"/>
      <p:bldP spid="658" grpId="0" animBg="1"/>
      <p:bldP spid="659" grpId="0" animBg="1"/>
      <p:bldP spid="660" grpId="0" animBg="1"/>
      <p:bldP spid="661"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59C5949E-1B52-4F5B-972A-0DE59008C761}"/>
              </a:ext>
            </a:extLst>
          </p:cNvPr>
          <p:cNvSpPr>
            <a:spLocks noGrp="1"/>
          </p:cNvSpPr>
          <p:nvPr>
            <p:ph type="title"/>
          </p:nvPr>
        </p:nvSpPr>
        <p:spPr>
          <a:xfrm>
            <a:off x="2691442" y="207034"/>
            <a:ext cx="9502463" cy="1164566"/>
          </a:xfrm>
        </p:spPr>
        <p:txBody>
          <a:bodyPr>
            <a:normAutofit fontScale="90000"/>
          </a:bodyPr>
          <a:lstStyle/>
          <a:p>
            <a:r>
              <a:rPr lang="fr-FR">
                <a:ea typeface="Calibri Light"/>
                <a:cs typeface="Calibri Light"/>
              </a:rPr>
              <a:t>Possibilités d'accompagnement par le CIPE</a:t>
            </a:r>
            <a:endParaRPr lang="fr-FR"/>
          </a:p>
        </p:txBody>
      </p:sp>
      <p:graphicFrame>
        <p:nvGraphicFramePr>
          <p:cNvPr id="3" name="Diagram 2">
            <a:extLst>
              <a:ext uri="{FF2B5EF4-FFF2-40B4-BE49-F238E27FC236}">
                <a16:creationId xmlns:a16="http://schemas.microsoft.com/office/drawing/2014/main" id="{6B57A96A-CBA7-AC43-D9FC-0F43BD878C45}"/>
              </a:ext>
            </a:extLst>
          </p:cNvPr>
          <p:cNvGraphicFramePr/>
          <p:nvPr>
            <p:extLst>
              <p:ext uri="{D42A27DB-BD31-4B8C-83A1-F6EECF244321}">
                <p14:modId xmlns:p14="http://schemas.microsoft.com/office/powerpoint/2010/main" val="782028623"/>
              </p:ext>
            </p:extLst>
          </p:nvPr>
        </p:nvGraphicFramePr>
        <p:xfrm>
          <a:off x="517408" y="2192867"/>
          <a:ext cx="11147777" cy="3676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numéro de diapositive 1">
            <a:extLst>
              <a:ext uri="{FF2B5EF4-FFF2-40B4-BE49-F238E27FC236}">
                <a16:creationId xmlns:a16="http://schemas.microsoft.com/office/drawing/2014/main" id="{36D12DA1-0BDD-474D-A945-FD3813196909}"/>
              </a:ext>
            </a:extLst>
          </p:cNvPr>
          <p:cNvSpPr>
            <a:spLocks noGrp="1"/>
          </p:cNvSpPr>
          <p:nvPr>
            <p:ph type="sldNum" sz="quarter" idx="4"/>
          </p:nvPr>
        </p:nvSpPr>
        <p:spPr/>
        <p:txBody>
          <a:bodyPr/>
          <a:lstStyle/>
          <a:p>
            <a:fld id="{3904BE96-1F67-438F-A955-E6E0A123B0DC}" type="slidenum">
              <a:rPr lang="fr-FR" smtClean="0"/>
              <a:t>14</a:t>
            </a:fld>
            <a:endParaRPr lang="fr-FR"/>
          </a:p>
        </p:txBody>
      </p:sp>
      <p:sp>
        <p:nvSpPr>
          <p:cNvPr id="7" name="ZoneTexte 6">
            <a:extLst>
              <a:ext uri="{FF2B5EF4-FFF2-40B4-BE49-F238E27FC236}">
                <a16:creationId xmlns:a16="http://schemas.microsoft.com/office/drawing/2014/main" id="{C20D9A8D-E597-4E87-972B-73DEFFDC43E0}"/>
              </a:ext>
            </a:extLst>
          </p:cNvPr>
          <p:cNvSpPr txBox="1"/>
          <p:nvPr/>
        </p:nvSpPr>
        <p:spPr>
          <a:xfrm>
            <a:off x="517408" y="1597567"/>
            <a:ext cx="6912092" cy="461665"/>
          </a:xfrm>
          <a:prstGeom prst="rect">
            <a:avLst/>
          </a:prstGeom>
          <a:noFill/>
        </p:spPr>
        <p:txBody>
          <a:bodyPr wrap="square">
            <a:spAutoFit/>
          </a:bodyPr>
          <a:lstStyle/>
          <a:p>
            <a:pPr lvl="0"/>
            <a:r>
              <a:rPr lang="fr-FR" sz="2400" dirty="0">
                <a:solidFill>
                  <a:srgbClr val="65696B"/>
                </a:solidFill>
                <a:latin typeface="Calibri"/>
                <a:ea typeface="Calibri"/>
                <a:cs typeface="Calibri"/>
              </a:rPr>
              <a:t>Accompagnement personnalisé, selon ces 3 temps :</a:t>
            </a:r>
            <a:endParaRPr lang="fr-FR" sz="2400" dirty="0"/>
          </a:p>
        </p:txBody>
      </p:sp>
    </p:spTree>
    <p:extLst>
      <p:ext uri="{BB962C8B-B14F-4D97-AF65-F5344CB8AC3E}">
        <p14:creationId xmlns:p14="http://schemas.microsoft.com/office/powerpoint/2010/main" val="344742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40C04AB8-EA06-4382-BAC2-BB27543BDC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FD11B239-83AD-443A-9A7D-75FF71831B0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A2982D83-9034-4F4A-A058-F3D71EE10D4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BF3AB88B-C6FE-48CD-822A-DBAD4FF77A7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C70CAB9A-509C-46A6-9980-FE20C448EC5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86080EAB-A656-4679-9EFD-76F6EB54C47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59C5949E-1B52-4F5B-972A-0DE59008C761}"/>
              </a:ext>
            </a:extLst>
          </p:cNvPr>
          <p:cNvSpPr>
            <a:spLocks noGrp="1"/>
          </p:cNvSpPr>
          <p:nvPr>
            <p:ph type="title"/>
          </p:nvPr>
        </p:nvSpPr>
        <p:spPr>
          <a:xfrm>
            <a:off x="2691442" y="207034"/>
            <a:ext cx="9502463" cy="1164566"/>
          </a:xfrm>
        </p:spPr>
        <p:txBody>
          <a:bodyPr>
            <a:normAutofit/>
          </a:bodyPr>
          <a:lstStyle/>
          <a:p>
            <a:r>
              <a:rPr lang="fr-FR">
                <a:ea typeface="Calibri Light"/>
                <a:cs typeface="Calibri Light"/>
              </a:rPr>
              <a:t>Déroulement d'un accompagnement</a:t>
            </a:r>
            <a:endParaRPr lang="fr-FR"/>
          </a:p>
        </p:txBody>
      </p:sp>
      <p:sp>
        <p:nvSpPr>
          <p:cNvPr id="7" name="Espace réservé du contenu 6">
            <a:extLst>
              <a:ext uri="{FF2B5EF4-FFF2-40B4-BE49-F238E27FC236}">
                <a16:creationId xmlns:a16="http://schemas.microsoft.com/office/drawing/2014/main" id="{DAC9FFD3-626D-9BE9-12DA-EB5CF4BB5D5E}"/>
              </a:ext>
            </a:extLst>
          </p:cNvPr>
          <p:cNvSpPr>
            <a:spLocks noGrp="1"/>
          </p:cNvSpPr>
          <p:nvPr>
            <p:ph sz="half" idx="1"/>
          </p:nvPr>
        </p:nvSpPr>
        <p:spPr>
          <a:xfrm>
            <a:off x="953235" y="2035265"/>
            <a:ext cx="5216559" cy="2479141"/>
          </a:xfrm>
        </p:spPr>
        <p:txBody>
          <a:bodyPr vert="horz" lIns="0" tIns="45720" rIns="0" bIns="45720" rtlCol="0" anchor="t">
            <a:normAutofit fontScale="92500" lnSpcReduction="20000"/>
          </a:bodyPr>
          <a:lstStyle/>
          <a:p>
            <a:r>
              <a:rPr lang="fr-FR" b="1" dirty="0">
                <a:solidFill>
                  <a:schemeClr val="accent1"/>
                </a:solidFill>
                <a:ea typeface="Calibri"/>
                <a:cs typeface="Calibri"/>
              </a:rPr>
              <a:t>PRINCIPES D’ACTION</a:t>
            </a:r>
          </a:p>
          <a:p>
            <a:pPr>
              <a:buFont typeface="Arial" panose="020B0604020202020204" pitchFamily="34" charset="0"/>
              <a:buChar char="•"/>
            </a:pPr>
            <a:r>
              <a:rPr lang="fr-FR" dirty="0">
                <a:ea typeface="Calibri"/>
                <a:cs typeface="Calibri"/>
              </a:rPr>
              <a:t> Sur base du volontariat / à la demande</a:t>
            </a:r>
            <a:endParaRPr lang="en-US" dirty="0">
              <a:ea typeface="Calibri"/>
              <a:cs typeface="Calibri"/>
            </a:endParaRPr>
          </a:p>
          <a:p>
            <a:pPr>
              <a:buFont typeface="Arial" panose="020B0604020202020204" pitchFamily="34" charset="0"/>
              <a:buChar char="•"/>
            </a:pPr>
            <a:r>
              <a:rPr lang="fr-FR" dirty="0">
                <a:ea typeface="Calibri"/>
                <a:cs typeface="Calibri"/>
              </a:rPr>
              <a:t> Confidentialité</a:t>
            </a:r>
          </a:p>
          <a:p>
            <a:pPr>
              <a:buFont typeface="Arial" panose="020B0604020202020204" pitchFamily="34" charset="0"/>
              <a:buChar char="•"/>
            </a:pPr>
            <a:r>
              <a:rPr lang="fr-FR" dirty="0">
                <a:ea typeface="Calibri"/>
                <a:cs typeface="Calibri"/>
              </a:rPr>
              <a:t> Appuyé sur des résultats de la recherche en pédagogie de l’enseignement supérieur</a:t>
            </a:r>
          </a:p>
          <a:p>
            <a:pPr>
              <a:buFont typeface="Arial" panose="020B0604020202020204" pitchFamily="34" charset="0"/>
              <a:buChar char="•"/>
            </a:pPr>
            <a:r>
              <a:rPr lang="fr-FR" dirty="0">
                <a:cs typeface="Calibri"/>
              </a:rPr>
              <a:t> Non prescriptif, non normatif mais réflexif</a:t>
            </a:r>
          </a:p>
          <a:p>
            <a:pPr>
              <a:buFont typeface="Arial" panose="020B0604020202020204" pitchFamily="34" charset="0"/>
              <a:buChar char="•"/>
            </a:pPr>
            <a:r>
              <a:rPr lang="fr-FR" dirty="0">
                <a:cs typeface="Calibri"/>
              </a:rPr>
              <a:t> Adaptatif et évolutif</a:t>
            </a:r>
            <a:endParaRPr lang="fr-FR" dirty="0"/>
          </a:p>
        </p:txBody>
      </p:sp>
      <p:sp>
        <p:nvSpPr>
          <p:cNvPr id="2" name="Espace réservé du numéro de diapositive 1">
            <a:extLst>
              <a:ext uri="{FF2B5EF4-FFF2-40B4-BE49-F238E27FC236}">
                <a16:creationId xmlns:a16="http://schemas.microsoft.com/office/drawing/2014/main" id="{AE88BE34-B285-4EC3-8600-928979823502}"/>
              </a:ext>
            </a:extLst>
          </p:cNvPr>
          <p:cNvSpPr>
            <a:spLocks noGrp="1"/>
          </p:cNvSpPr>
          <p:nvPr>
            <p:ph type="sldNum" sz="quarter" idx="4"/>
          </p:nvPr>
        </p:nvSpPr>
        <p:spPr/>
        <p:txBody>
          <a:bodyPr/>
          <a:lstStyle/>
          <a:p>
            <a:fld id="{3904BE96-1F67-438F-A955-E6E0A123B0DC}" type="slidenum">
              <a:rPr lang="fr-FR" smtClean="0"/>
              <a:t>15</a:t>
            </a:fld>
            <a:endParaRPr lang="fr-FR"/>
          </a:p>
        </p:txBody>
      </p:sp>
      <p:sp>
        <p:nvSpPr>
          <p:cNvPr id="6" name="Espace réservé du contenu 6">
            <a:extLst>
              <a:ext uri="{FF2B5EF4-FFF2-40B4-BE49-F238E27FC236}">
                <a16:creationId xmlns:a16="http://schemas.microsoft.com/office/drawing/2014/main" id="{3944585A-07C3-4F85-9DBF-DC5EB15B280F}"/>
              </a:ext>
            </a:extLst>
          </p:cNvPr>
          <p:cNvSpPr txBox="1">
            <a:spLocks/>
          </p:cNvSpPr>
          <p:nvPr/>
        </p:nvSpPr>
        <p:spPr>
          <a:xfrm>
            <a:off x="6096000" y="1948637"/>
            <a:ext cx="5524568" cy="2787467"/>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r-FR" b="1" dirty="0">
                <a:solidFill>
                  <a:schemeClr val="accent1"/>
                </a:solidFill>
                <a:ea typeface="Calibri"/>
                <a:cs typeface="Calibri"/>
              </a:rPr>
              <a:t>ETAPES</a:t>
            </a:r>
          </a:p>
          <a:p>
            <a:pPr>
              <a:buFont typeface="Arial" panose="020B0604020202020204" pitchFamily="34" charset="0"/>
              <a:buChar char="•"/>
            </a:pPr>
            <a:r>
              <a:rPr lang="fr-FR" dirty="0">
                <a:ea typeface="Calibri"/>
                <a:cs typeface="Calibri"/>
              </a:rPr>
              <a:t> Prise de rendez-vous</a:t>
            </a:r>
          </a:p>
          <a:p>
            <a:pPr>
              <a:buFont typeface="Arial" panose="020B0604020202020204" pitchFamily="34" charset="0"/>
              <a:buChar char="•"/>
            </a:pPr>
            <a:r>
              <a:rPr lang="fr-FR" dirty="0">
                <a:cs typeface="Calibri"/>
              </a:rPr>
              <a:t> Explicitation de votre demande et de vos besoins</a:t>
            </a:r>
          </a:p>
          <a:p>
            <a:pPr>
              <a:buFont typeface="Arial" panose="020B0604020202020204" pitchFamily="34" charset="0"/>
              <a:buChar char="•"/>
            </a:pPr>
            <a:r>
              <a:rPr lang="fr-FR" dirty="0">
                <a:cs typeface="Calibri"/>
              </a:rPr>
              <a:t> Définition des modalités de l’accompagnement éventuel</a:t>
            </a:r>
            <a:endParaRPr lang="fr-FR" dirty="0"/>
          </a:p>
        </p:txBody>
      </p:sp>
    </p:spTree>
    <p:extLst>
      <p:ext uri="{BB962C8B-B14F-4D97-AF65-F5344CB8AC3E}">
        <p14:creationId xmlns:p14="http://schemas.microsoft.com/office/powerpoint/2010/main" val="98820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59C5949E-1B52-4F5B-972A-0DE59008C761}"/>
              </a:ext>
            </a:extLst>
          </p:cNvPr>
          <p:cNvSpPr>
            <a:spLocks noGrp="1"/>
          </p:cNvSpPr>
          <p:nvPr>
            <p:ph type="title"/>
          </p:nvPr>
        </p:nvSpPr>
        <p:spPr>
          <a:xfrm>
            <a:off x="2691442" y="207034"/>
            <a:ext cx="9502463" cy="1164566"/>
          </a:xfrm>
        </p:spPr>
        <p:txBody>
          <a:bodyPr>
            <a:normAutofit/>
          </a:bodyPr>
          <a:lstStyle/>
          <a:p>
            <a:r>
              <a:rPr lang="fr-FR">
                <a:ea typeface="Calibri Light"/>
                <a:cs typeface="Calibri Light"/>
              </a:rPr>
              <a:t>Contacts</a:t>
            </a:r>
            <a:endParaRPr lang="fr-FR"/>
          </a:p>
        </p:txBody>
      </p:sp>
      <p:sp>
        <p:nvSpPr>
          <p:cNvPr id="3" name="Espace réservé du contenu 2">
            <a:extLst>
              <a:ext uri="{FF2B5EF4-FFF2-40B4-BE49-F238E27FC236}">
                <a16:creationId xmlns:a16="http://schemas.microsoft.com/office/drawing/2014/main" id="{491C0D6A-BBB1-2790-49FB-CAF18C40EEA3}"/>
              </a:ext>
            </a:extLst>
          </p:cNvPr>
          <p:cNvSpPr>
            <a:spLocks noGrp="1"/>
          </p:cNvSpPr>
          <p:nvPr>
            <p:ph sz="half" idx="2"/>
          </p:nvPr>
        </p:nvSpPr>
        <p:spPr>
          <a:xfrm>
            <a:off x="6208513" y="3130286"/>
            <a:ext cx="4947167" cy="2738808"/>
          </a:xfrm>
        </p:spPr>
        <p:txBody>
          <a:bodyPr vert="horz" lIns="0" tIns="45720" rIns="0" bIns="45720" rtlCol="0" anchor="ctr">
            <a:normAutofit/>
          </a:bodyPr>
          <a:lstStyle/>
          <a:p>
            <a:pPr algn="ctr"/>
            <a:endParaRPr lang="fr-FR" sz="1800">
              <a:ea typeface="Calibri"/>
              <a:cs typeface="Calibri"/>
            </a:endParaRPr>
          </a:p>
          <a:p>
            <a:pPr algn="ctr"/>
            <a:r>
              <a:rPr lang="fr-FR" sz="2400">
                <a:ea typeface="Calibri"/>
                <a:cs typeface="Calibri"/>
              </a:rPr>
              <a:t>Contact : </a:t>
            </a:r>
            <a:r>
              <a:rPr lang="fr-FR" sz="2400">
                <a:ea typeface="Calibri"/>
                <a:cs typeface="Calibri"/>
                <a:hlinkClick r:id="rId3"/>
              </a:rPr>
              <a:t>cipe@ube.fr</a:t>
            </a:r>
            <a:endParaRPr lang="en-US" sz="2400">
              <a:ea typeface="Calibri" panose="020F0502020204030204"/>
              <a:cs typeface="Calibri" panose="020F0502020204030204"/>
            </a:endParaRPr>
          </a:p>
          <a:p>
            <a:endParaRPr lang="fr-FR" sz="1800">
              <a:ea typeface="Calibri"/>
              <a:cs typeface="Calibri"/>
            </a:endParaRPr>
          </a:p>
        </p:txBody>
      </p:sp>
      <p:sp>
        <p:nvSpPr>
          <p:cNvPr id="7" name="Espace réservé du contenu 6">
            <a:extLst>
              <a:ext uri="{FF2B5EF4-FFF2-40B4-BE49-F238E27FC236}">
                <a16:creationId xmlns:a16="http://schemas.microsoft.com/office/drawing/2014/main" id="{644FFAD0-2172-F44A-9C74-B68F105CE3AA}"/>
              </a:ext>
            </a:extLst>
          </p:cNvPr>
          <p:cNvSpPr>
            <a:spLocks noGrp="1"/>
          </p:cNvSpPr>
          <p:nvPr>
            <p:ph sz="half" idx="1"/>
          </p:nvPr>
        </p:nvSpPr>
        <p:spPr>
          <a:xfrm>
            <a:off x="1097279" y="3130287"/>
            <a:ext cx="4994203" cy="2738807"/>
          </a:xfrm>
        </p:spPr>
        <p:txBody>
          <a:bodyPr vert="horz" lIns="0" tIns="45720" rIns="0" bIns="45720" rtlCol="0" anchor="ctr">
            <a:normAutofit/>
          </a:bodyPr>
          <a:lstStyle/>
          <a:p>
            <a:pPr marL="0" indent="0" algn="ctr">
              <a:buNone/>
            </a:pPr>
            <a:r>
              <a:rPr lang="fr-FR" sz="2400">
                <a:ea typeface="Calibri"/>
                <a:cs typeface="Calibri"/>
              </a:rPr>
              <a:t>Contact : </a:t>
            </a:r>
            <a:r>
              <a:rPr lang="fr-FR" sz="2400">
                <a:ea typeface="Calibri"/>
                <a:cs typeface="Calibri"/>
                <a:hlinkClick r:id="rId4"/>
              </a:rPr>
              <a:t>spe.resp@ube.fr</a:t>
            </a:r>
            <a:endParaRPr lang="fr-FR" sz="2800">
              <a:ea typeface="Calibri"/>
              <a:cs typeface="Calibri"/>
            </a:endParaRPr>
          </a:p>
        </p:txBody>
      </p:sp>
      <p:sp>
        <p:nvSpPr>
          <p:cNvPr id="6" name="Espace réservé du contenu 2">
            <a:extLst>
              <a:ext uri="{FF2B5EF4-FFF2-40B4-BE49-F238E27FC236}">
                <a16:creationId xmlns:a16="http://schemas.microsoft.com/office/drawing/2014/main" id="{8B6EEC4D-64A3-28E4-75B6-7A24B0458F7B}"/>
              </a:ext>
            </a:extLst>
          </p:cNvPr>
          <p:cNvSpPr txBox="1">
            <a:spLocks/>
          </p:cNvSpPr>
          <p:nvPr/>
        </p:nvSpPr>
        <p:spPr>
          <a:xfrm>
            <a:off x="6210394" y="1711650"/>
            <a:ext cx="4947167" cy="1421770"/>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fr-FR" sz="2800">
                <a:ea typeface="Calibri"/>
                <a:cs typeface="Calibri"/>
              </a:rPr>
              <a:t>Centre d'Innovation Pédagogique et d'Evaluation</a:t>
            </a:r>
            <a:endParaRPr lang="en-US" sz="2800">
              <a:ea typeface="Calibri"/>
              <a:cs typeface="Calibri"/>
            </a:endParaRPr>
          </a:p>
          <a:p>
            <a:pPr algn="ctr"/>
            <a:r>
              <a:rPr lang="fr-FR" sz="2800">
                <a:ea typeface="Calibri"/>
                <a:cs typeface="Calibri"/>
              </a:rPr>
              <a:t>(CIPE)</a:t>
            </a:r>
            <a:endParaRPr lang="en-US" sz="2800">
              <a:ea typeface="Calibri"/>
              <a:cs typeface="Calibri"/>
            </a:endParaRPr>
          </a:p>
          <a:p>
            <a:pPr algn="ctr"/>
            <a:endParaRPr lang="fr-FR" sz="1800">
              <a:ea typeface="Calibri"/>
              <a:cs typeface="Calibri"/>
              <a:hlinkClick r:id="rId3"/>
            </a:endParaRPr>
          </a:p>
        </p:txBody>
      </p:sp>
      <p:sp>
        <p:nvSpPr>
          <p:cNvPr id="8" name="Espace réservé du contenu 2">
            <a:extLst>
              <a:ext uri="{FF2B5EF4-FFF2-40B4-BE49-F238E27FC236}">
                <a16:creationId xmlns:a16="http://schemas.microsoft.com/office/drawing/2014/main" id="{5F1968A2-3B40-12A0-5527-FAAC41BFB909}"/>
              </a:ext>
            </a:extLst>
          </p:cNvPr>
          <p:cNvSpPr txBox="1">
            <a:spLocks/>
          </p:cNvSpPr>
          <p:nvPr/>
        </p:nvSpPr>
        <p:spPr>
          <a:xfrm>
            <a:off x="358987" y="1711650"/>
            <a:ext cx="5850277" cy="1421770"/>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fr-FR" sz="2800">
                <a:ea typeface="Calibri"/>
                <a:cs typeface="Calibri"/>
              </a:rPr>
              <a:t>Service des</a:t>
            </a:r>
            <a:endParaRPr lang="en-US" sz="2800">
              <a:ea typeface="Calibri"/>
              <a:cs typeface="Calibri"/>
            </a:endParaRPr>
          </a:p>
          <a:p>
            <a:pPr algn="ctr"/>
            <a:r>
              <a:rPr lang="fr-FR" sz="2800">
                <a:ea typeface="Calibri"/>
                <a:cs typeface="Calibri"/>
              </a:rPr>
              <a:t>Personnels Enseignants</a:t>
            </a:r>
            <a:endParaRPr lang="en-US" sz="2800">
              <a:ea typeface="Calibri"/>
              <a:cs typeface="Calibri"/>
            </a:endParaRPr>
          </a:p>
          <a:p>
            <a:pPr algn="ctr"/>
            <a:r>
              <a:rPr lang="fr-FR" sz="2800">
                <a:ea typeface="Calibri"/>
                <a:cs typeface="Calibri"/>
              </a:rPr>
              <a:t>(SPE)</a:t>
            </a:r>
            <a:endParaRPr lang="en-US" sz="2800">
              <a:ea typeface="Calibri"/>
              <a:cs typeface="Calibri"/>
            </a:endParaRPr>
          </a:p>
          <a:p>
            <a:pPr algn="ctr"/>
            <a:endParaRPr lang="fr-FR" sz="1800">
              <a:ea typeface="Calibri"/>
              <a:cs typeface="Calibri"/>
              <a:hlinkClick r:id="rId3"/>
            </a:endParaRPr>
          </a:p>
        </p:txBody>
      </p:sp>
      <p:sp>
        <p:nvSpPr>
          <p:cNvPr id="2" name="Espace réservé du numéro de diapositive 1">
            <a:extLst>
              <a:ext uri="{FF2B5EF4-FFF2-40B4-BE49-F238E27FC236}">
                <a16:creationId xmlns:a16="http://schemas.microsoft.com/office/drawing/2014/main" id="{7EC142E8-1AC0-459A-978A-101916AE8C9A}"/>
              </a:ext>
            </a:extLst>
          </p:cNvPr>
          <p:cNvSpPr>
            <a:spLocks noGrp="1"/>
          </p:cNvSpPr>
          <p:nvPr>
            <p:ph type="sldNum" sz="quarter" idx="4"/>
          </p:nvPr>
        </p:nvSpPr>
        <p:spPr/>
        <p:txBody>
          <a:bodyPr/>
          <a:lstStyle/>
          <a:p>
            <a:fld id="{3904BE96-1F67-438F-A955-E6E0A123B0DC}" type="slidenum">
              <a:rPr lang="fr-FR" smtClean="0"/>
              <a:t>16</a:t>
            </a:fld>
            <a:endParaRPr lang="fr-FR"/>
          </a:p>
        </p:txBody>
      </p:sp>
    </p:spTree>
    <p:extLst>
      <p:ext uri="{BB962C8B-B14F-4D97-AF65-F5344CB8AC3E}">
        <p14:creationId xmlns:p14="http://schemas.microsoft.com/office/powerpoint/2010/main" val="3191684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7F147975-20BD-42FF-B3F1-ADE97B26247F}"/>
              </a:ext>
            </a:extLst>
          </p:cNvPr>
          <p:cNvSpPr>
            <a:spLocks noGrp="1"/>
          </p:cNvSpPr>
          <p:nvPr>
            <p:ph type="title"/>
          </p:nvPr>
        </p:nvSpPr>
        <p:spPr>
          <a:xfrm>
            <a:off x="1621766" y="5074920"/>
            <a:ext cx="9588778" cy="1067552"/>
          </a:xfrm>
        </p:spPr>
        <p:txBody>
          <a:bodyPr/>
          <a:lstStyle/>
          <a:p>
            <a:pPr algn="ctr"/>
            <a:r>
              <a:rPr lang="fr-FR" sz="6000">
                <a:ea typeface="Calibri Light"/>
                <a:cs typeface="Calibri Light"/>
              </a:rPr>
              <a:t>À vos questions !</a:t>
            </a:r>
          </a:p>
        </p:txBody>
      </p:sp>
      <p:sp>
        <p:nvSpPr>
          <p:cNvPr id="4" name="Espace réservé de la date 3">
            <a:extLst>
              <a:ext uri="{FF2B5EF4-FFF2-40B4-BE49-F238E27FC236}">
                <a16:creationId xmlns:a16="http://schemas.microsoft.com/office/drawing/2014/main" id="{EE6102E4-AB3E-4ABA-ABDD-C670261F08F3}"/>
              </a:ext>
            </a:extLst>
          </p:cNvPr>
          <p:cNvSpPr>
            <a:spLocks noGrp="1"/>
          </p:cNvSpPr>
          <p:nvPr>
            <p:ph type="dt" sz="half" idx="10"/>
          </p:nvPr>
        </p:nvSpPr>
        <p:spPr/>
        <p:txBody>
          <a:bodyPr/>
          <a:lstStyle/>
          <a:p>
            <a:pPr algn="r"/>
            <a:fld id="{2684053A-0897-4CCB-B449-8395925D44EB}" type="datetime2">
              <a:rPr lang="fr-FR" smtClean="0"/>
              <a:t>mercredi 14 janvier 2026</a:t>
            </a:fld>
            <a:endParaRPr lang="fr-FR"/>
          </a:p>
        </p:txBody>
      </p:sp>
      <p:pic>
        <p:nvPicPr>
          <p:cNvPr id="8" name="Picture Placeholder 7" descr="Zones de point d’interrogation">
            <a:extLst>
              <a:ext uri="{FF2B5EF4-FFF2-40B4-BE49-F238E27FC236}">
                <a16:creationId xmlns:a16="http://schemas.microsoft.com/office/drawing/2014/main" id="{797C40D7-F673-9483-51F5-59F078E3516D}"/>
              </a:ext>
            </a:extLst>
          </p:cNvPr>
          <p:cNvPicPr>
            <a:picLocks noGrp="1" noChangeAspect="1"/>
          </p:cNvPicPr>
          <p:nvPr>
            <p:ph type="pic" sz="quarter" idx="11"/>
          </p:nvPr>
        </p:nvPicPr>
        <p:blipFill>
          <a:blip r:embed="rId3"/>
          <a:srcRect t="14159" b="14159"/>
          <a:stretch/>
        </p:blipFill>
        <p:spPr/>
      </p:pic>
      <p:sp>
        <p:nvSpPr>
          <p:cNvPr id="2" name="Espace réservé du numéro de diapositive 1">
            <a:extLst>
              <a:ext uri="{FF2B5EF4-FFF2-40B4-BE49-F238E27FC236}">
                <a16:creationId xmlns:a16="http://schemas.microsoft.com/office/drawing/2014/main" id="{6B04FCF9-288B-42CA-9BF0-CBBE494601CF}"/>
              </a:ext>
            </a:extLst>
          </p:cNvPr>
          <p:cNvSpPr>
            <a:spLocks noGrp="1"/>
          </p:cNvSpPr>
          <p:nvPr>
            <p:ph type="sldNum" sz="quarter" idx="4"/>
          </p:nvPr>
        </p:nvSpPr>
        <p:spPr/>
        <p:txBody>
          <a:bodyPr/>
          <a:lstStyle/>
          <a:p>
            <a:fld id="{3904BE96-1F67-438F-A955-E6E0A123B0DC}" type="slidenum">
              <a:rPr lang="fr-FR" smtClean="0"/>
              <a:t>17</a:t>
            </a:fld>
            <a:endParaRPr lang="fr-FR"/>
          </a:p>
        </p:txBody>
      </p:sp>
    </p:spTree>
    <p:extLst>
      <p:ext uri="{BB962C8B-B14F-4D97-AF65-F5344CB8AC3E}">
        <p14:creationId xmlns:p14="http://schemas.microsoft.com/office/powerpoint/2010/main" val="2864952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4E2DF2-A066-470D-88F1-2D5201CFD286}"/>
              </a:ext>
            </a:extLst>
          </p:cNvPr>
          <p:cNvSpPr>
            <a:spLocks noGrp="1"/>
          </p:cNvSpPr>
          <p:nvPr>
            <p:ph type="title"/>
          </p:nvPr>
        </p:nvSpPr>
        <p:spPr>
          <a:xfrm>
            <a:off x="342900" y="2254394"/>
            <a:ext cx="3200400" cy="1972525"/>
          </a:xfrm>
        </p:spPr>
        <p:txBody>
          <a:bodyPr/>
          <a:lstStyle/>
          <a:p>
            <a:pPr algn="ctr"/>
            <a:r>
              <a:rPr lang="fr-FR" b="1"/>
              <a:t>Cadre règlementaire</a:t>
            </a:r>
            <a:br>
              <a:rPr lang="fr-FR" b="1"/>
            </a:br>
            <a:endParaRPr lang="fr-FR"/>
          </a:p>
        </p:txBody>
      </p:sp>
      <p:sp>
        <p:nvSpPr>
          <p:cNvPr id="3" name="Espace réservé du contenu 2">
            <a:extLst>
              <a:ext uri="{FF2B5EF4-FFF2-40B4-BE49-F238E27FC236}">
                <a16:creationId xmlns:a16="http://schemas.microsoft.com/office/drawing/2014/main" id="{75B3E2B9-0F29-4EB5-9DDB-F09FC0CE7E60}"/>
              </a:ext>
            </a:extLst>
          </p:cNvPr>
          <p:cNvSpPr>
            <a:spLocks noGrp="1"/>
          </p:cNvSpPr>
          <p:nvPr>
            <p:ph idx="1"/>
          </p:nvPr>
        </p:nvSpPr>
        <p:spPr>
          <a:xfrm>
            <a:off x="4236720" y="428279"/>
            <a:ext cx="7848600" cy="5909768"/>
          </a:xfrm>
          <a:ln>
            <a:noFill/>
          </a:ln>
        </p:spPr>
        <p:txBody>
          <a:bodyPr>
            <a:normAutofit fontScale="92500" lnSpcReduction="10000"/>
          </a:bodyPr>
          <a:lstStyle/>
          <a:p>
            <a:pPr marL="0" indent="0" algn="l">
              <a:lnSpc>
                <a:spcPct val="110000"/>
              </a:lnSpc>
              <a:buNone/>
            </a:pPr>
            <a:r>
              <a:rPr lang="fr-FR" b="1" dirty="0">
                <a:solidFill>
                  <a:schemeClr val="accent2"/>
                </a:solidFill>
              </a:rPr>
              <a:t>Définition :</a:t>
            </a:r>
            <a:endParaRPr lang="fr-FR" b="1" dirty="0">
              <a:solidFill>
                <a:schemeClr val="accent2"/>
              </a:solidFill>
              <a:effectLst/>
            </a:endParaRPr>
          </a:p>
          <a:p>
            <a:pPr algn="l">
              <a:lnSpc>
                <a:spcPct val="110000"/>
              </a:lnSpc>
            </a:pPr>
            <a:r>
              <a:rPr lang="fr-FR" dirty="0">
                <a:solidFill>
                  <a:schemeClr val="accent1"/>
                </a:solidFill>
              </a:rPr>
              <a:t>D</a:t>
            </a:r>
            <a:r>
              <a:rPr lang="fr-FR" dirty="0">
                <a:solidFill>
                  <a:schemeClr val="accent1"/>
                </a:solidFill>
                <a:effectLst/>
              </a:rPr>
              <a:t>ispositif de formation institué en 2019, destiné aux </a:t>
            </a:r>
            <a:r>
              <a:rPr lang="fr-FR" b="1" dirty="0">
                <a:solidFill>
                  <a:schemeClr val="accent1"/>
                </a:solidFill>
                <a:effectLst/>
              </a:rPr>
              <a:t>enseignants-chercheurs</a:t>
            </a:r>
            <a:r>
              <a:rPr lang="fr-FR" dirty="0">
                <a:solidFill>
                  <a:schemeClr val="accent1"/>
                </a:solidFill>
                <a:effectLst/>
              </a:rPr>
              <a:t> et assimilés, </a:t>
            </a:r>
            <a:r>
              <a:rPr lang="fr-FR" b="1" dirty="0">
                <a:solidFill>
                  <a:schemeClr val="accent1"/>
                </a:solidFill>
                <a:effectLst/>
              </a:rPr>
              <a:t>et aux professeurs des premier et second degrés</a:t>
            </a:r>
            <a:r>
              <a:rPr lang="fr-FR" dirty="0">
                <a:solidFill>
                  <a:schemeClr val="accent1"/>
                </a:solidFill>
                <a:effectLst/>
              </a:rPr>
              <a:t> affectés dans les établissements publics d’enseignement supérieur, afin de leur pour permettre de </a:t>
            </a:r>
            <a:r>
              <a:rPr lang="fr-FR" b="1" dirty="0">
                <a:solidFill>
                  <a:schemeClr val="accent1"/>
                </a:solidFill>
                <a:effectLst/>
              </a:rPr>
              <a:t>se consacrer à un projet pédagogique, le temps d’un ou deux semestres. </a:t>
            </a:r>
          </a:p>
          <a:p>
            <a:pPr marL="0" indent="0" algn="l">
              <a:lnSpc>
                <a:spcPct val="110000"/>
              </a:lnSpc>
              <a:buNone/>
            </a:pPr>
            <a:r>
              <a:rPr lang="fr-FR" b="1" dirty="0">
                <a:solidFill>
                  <a:schemeClr val="accent2"/>
                </a:solidFill>
                <a:effectLst/>
              </a:rPr>
              <a:t>Objectif :</a:t>
            </a:r>
          </a:p>
          <a:p>
            <a:pPr>
              <a:lnSpc>
                <a:spcPct val="110000"/>
              </a:lnSpc>
              <a:buFont typeface="Arial" panose="020B0604020202020204" pitchFamily="34" charset="0"/>
              <a:buChar char="•"/>
            </a:pPr>
            <a:r>
              <a:rPr lang="fr-FR" dirty="0">
                <a:solidFill>
                  <a:schemeClr val="accent1"/>
                </a:solidFill>
                <a:effectLst/>
              </a:rPr>
              <a:t> Reconnaître l’investissement pédagogique des personnels de l’enseignement supérieur et de la recherche ;</a:t>
            </a:r>
          </a:p>
          <a:p>
            <a:pPr>
              <a:lnSpc>
                <a:spcPct val="110000"/>
              </a:lnSpc>
              <a:buFont typeface="Arial" panose="020B0604020202020204" pitchFamily="34" charset="0"/>
              <a:buChar char="•"/>
            </a:pPr>
            <a:r>
              <a:rPr lang="fr-FR" dirty="0">
                <a:solidFill>
                  <a:schemeClr val="accent1"/>
                </a:solidFill>
                <a:effectLst/>
              </a:rPr>
              <a:t> Valoriser au même niveau les missions d’enseignement et de recherche conformément au statut des enseignants-chercheurs.</a:t>
            </a:r>
          </a:p>
          <a:p>
            <a:pPr marL="0" indent="0" algn="l">
              <a:lnSpc>
                <a:spcPct val="110000"/>
              </a:lnSpc>
              <a:buNone/>
            </a:pPr>
            <a:r>
              <a:rPr lang="fr-FR" sz="1900" b="1" dirty="0">
                <a:solidFill>
                  <a:schemeClr val="accent2"/>
                </a:solidFill>
                <a:effectLst/>
              </a:rPr>
              <a:t>Textes de référence :</a:t>
            </a:r>
          </a:p>
          <a:p>
            <a:pPr marL="0" indent="0" algn="l">
              <a:lnSpc>
                <a:spcPct val="110000"/>
              </a:lnSpc>
              <a:buNone/>
            </a:pPr>
            <a:r>
              <a:rPr lang="fr-FR" sz="1900" dirty="0">
                <a:solidFill>
                  <a:schemeClr val="accent5">
                    <a:lumMod val="75000"/>
                  </a:schemeClr>
                </a:solidFill>
                <a:hlinkClick r:id="rId2">
                  <a:extLst>
                    <a:ext uri="{A12FA001-AC4F-418D-AE19-62706E023703}">
                      <ahyp:hlinkClr xmlns:ahyp="http://schemas.microsoft.com/office/drawing/2018/hyperlinkcolor" val="tx"/>
                    </a:ext>
                  </a:extLst>
                </a:hlinkClick>
              </a:rPr>
              <a:t>Arrêté du 30 septembre 2019</a:t>
            </a:r>
            <a:endParaRPr lang="fr-FR" sz="1900" dirty="0">
              <a:solidFill>
                <a:schemeClr val="accent5">
                  <a:lumMod val="75000"/>
                </a:schemeClr>
              </a:solidFill>
            </a:endParaRPr>
          </a:p>
          <a:p>
            <a:pPr marL="0" indent="0">
              <a:lnSpc>
                <a:spcPct val="110000"/>
              </a:lnSpc>
              <a:buNone/>
            </a:pPr>
            <a:r>
              <a:rPr lang="fr-FR" sz="1900" dirty="0">
                <a:hlinkClick r:id="rId3" tooltip="Bulletin officiel n° 36 du 3 octobre 2019 - 375 Ko, PDF"/>
              </a:rPr>
              <a:t>Bulletin officiel n° 36 du 3 octobre 2019</a:t>
            </a:r>
            <a:endParaRPr lang="fr-FR" sz="1900" dirty="0"/>
          </a:p>
          <a:p>
            <a:pPr marL="0" indent="0">
              <a:lnSpc>
                <a:spcPct val="110000"/>
              </a:lnSpc>
              <a:buNone/>
            </a:pPr>
            <a:r>
              <a:rPr lang="fr-FR" sz="1900" dirty="0">
                <a:hlinkClick r:id="rId4" tooltip="Circulaire n° 2019-0040 du 16 novembre 2019 - 2 Mo, PDF"/>
              </a:rPr>
              <a:t>Circulaire n° 2019-0040 du 16 novembre 2019</a:t>
            </a:r>
            <a:endParaRPr lang="fr-FR" sz="1900" dirty="0"/>
          </a:p>
          <a:p>
            <a:pPr algn="l">
              <a:lnSpc>
                <a:spcPct val="110000"/>
              </a:lnSpc>
            </a:pPr>
            <a:endParaRPr lang="fr-FR" dirty="0">
              <a:effectLst/>
            </a:endParaRPr>
          </a:p>
          <a:p>
            <a:endParaRPr lang="fr-FR" b="1" dirty="0"/>
          </a:p>
          <a:p>
            <a:endParaRPr lang="fr-FR" dirty="0"/>
          </a:p>
          <a:p>
            <a:endParaRPr lang="fr-FR" dirty="0"/>
          </a:p>
        </p:txBody>
      </p:sp>
      <p:sp>
        <p:nvSpPr>
          <p:cNvPr id="4" name="Espace réservé de la date 3">
            <a:extLst>
              <a:ext uri="{FF2B5EF4-FFF2-40B4-BE49-F238E27FC236}">
                <a16:creationId xmlns:a16="http://schemas.microsoft.com/office/drawing/2014/main" id="{EE6102E4-AB3E-4ABA-ABDD-C670261F08F3}"/>
              </a:ext>
            </a:extLst>
          </p:cNvPr>
          <p:cNvSpPr>
            <a:spLocks noGrp="1"/>
          </p:cNvSpPr>
          <p:nvPr>
            <p:ph type="dt" sz="half" idx="10"/>
          </p:nvPr>
        </p:nvSpPr>
        <p:spPr/>
        <p:txBody>
          <a:bodyPr/>
          <a:lstStyle/>
          <a:p>
            <a:pPr algn="r"/>
            <a:fld id="{E44E8571-88AD-4F5F-8A6E-BE3B85C753C8}" type="datetime2">
              <a:rPr lang="fr-FR" smtClean="0"/>
              <a:t>mercredi 14 janvier 2026</a:t>
            </a:fld>
            <a:endParaRPr lang="fr-FR"/>
          </a:p>
        </p:txBody>
      </p:sp>
      <p:sp>
        <p:nvSpPr>
          <p:cNvPr id="5" name="Espace réservé du numéro de diapositive 4">
            <a:extLst>
              <a:ext uri="{FF2B5EF4-FFF2-40B4-BE49-F238E27FC236}">
                <a16:creationId xmlns:a16="http://schemas.microsoft.com/office/drawing/2014/main" id="{0E139D17-21C2-4D99-8C22-1A495CF78128}"/>
              </a:ext>
            </a:extLst>
          </p:cNvPr>
          <p:cNvSpPr>
            <a:spLocks noGrp="1"/>
          </p:cNvSpPr>
          <p:nvPr>
            <p:ph type="sldNum" sz="quarter" idx="4"/>
          </p:nvPr>
        </p:nvSpPr>
        <p:spPr/>
        <p:txBody>
          <a:bodyPr/>
          <a:lstStyle/>
          <a:p>
            <a:fld id="{3904BE96-1F67-438F-A955-E6E0A123B0DC}" type="slidenum">
              <a:rPr lang="fr-FR" smtClean="0"/>
              <a:t>2</a:t>
            </a:fld>
            <a:endParaRPr lang="fr-FR"/>
          </a:p>
        </p:txBody>
      </p:sp>
    </p:spTree>
    <p:extLst>
      <p:ext uri="{BB962C8B-B14F-4D97-AF65-F5344CB8AC3E}">
        <p14:creationId xmlns:p14="http://schemas.microsoft.com/office/powerpoint/2010/main" val="3163939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4E2DF2-A066-470D-88F1-2D5201CFD286}"/>
              </a:ext>
            </a:extLst>
          </p:cNvPr>
          <p:cNvSpPr>
            <a:spLocks noGrp="1"/>
          </p:cNvSpPr>
          <p:nvPr>
            <p:ph type="title"/>
          </p:nvPr>
        </p:nvSpPr>
        <p:spPr>
          <a:xfrm>
            <a:off x="334119" y="2442737"/>
            <a:ext cx="3200400" cy="1972525"/>
          </a:xfrm>
        </p:spPr>
        <p:txBody>
          <a:bodyPr/>
          <a:lstStyle/>
          <a:p>
            <a:pPr algn="ctr"/>
            <a:r>
              <a:rPr lang="fr-FR" sz="3600" b="1"/>
              <a:t>Conditions générales d’attribution</a:t>
            </a:r>
          </a:p>
        </p:txBody>
      </p:sp>
      <p:sp>
        <p:nvSpPr>
          <p:cNvPr id="3" name="Espace réservé du contenu 2">
            <a:extLst>
              <a:ext uri="{FF2B5EF4-FFF2-40B4-BE49-F238E27FC236}">
                <a16:creationId xmlns:a16="http://schemas.microsoft.com/office/drawing/2014/main" id="{75B3E2B9-0F29-4EB5-9DDB-F09FC0CE7E60}"/>
              </a:ext>
            </a:extLst>
          </p:cNvPr>
          <p:cNvSpPr>
            <a:spLocks noGrp="1"/>
          </p:cNvSpPr>
          <p:nvPr>
            <p:ph idx="1"/>
          </p:nvPr>
        </p:nvSpPr>
        <p:spPr>
          <a:xfrm>
            <a:off x="4335406" y="475132"/>
            <a:ext cx="7453484" cy="5136774"/>
          </a:xfrm>
          <a:ln>
            <a:noFill/>
          </a:ln>
        </p:spPr>
        <p:txBody>
          <a:bodyPr>
            <a:normAutofit fontScale="55000" lnSpcReduction="20000"/>
          </a:bodyPr>
          <a:lstStyle/>
          <a:p>
            <a:pPr marL="0" indent="0" algn="just">
              <a:lnSpc>
                <a:spcPct val="120000"/>
              </a:lnSpc>
              <a:buNone/>
            </a:pPr>
            <a:r>
              <a:rPr lang="fr-FR" sz="3600" b="1">
                <a:solidFill>
                  <a:schemeClr val="accent2"/>
                </a:solidFill>
                <a:ea typeface="Verdana" panose="020B0604030504040204" pitchFamily="34" charset="0"/>
              </a:rPr>
              <a:t>Conditions administratives :</a:t>
            </a:r>
          </a:p>
          <a:p>
            <a:pPr marL="0" indent="0" algn="just">
              <a:lnSpc>
                <a:spcPct val="120000"/>
              </a:lnSpc>
              <a:buNone/>
            </a:pPr>
            <a:r>
              <a:rPr lang="fr-FR" sz="3600">
                <a:solidFill>
                  <a:schemeClr val="accent1"/>
                </a:solidFill>
                <a:ea typeface="Verdana" panose="020B0604030504040204" pitchFamily="34" charset="0"/>
              </a:rPr>
              <a:t>Être titulaire et en position d’activité dans l’établissement</a:t>
            </a:r>
          </a:p>
          <a:p>
            <a:pPr marL="0" indent="0" algn="just">
              <a:lnSpc>
                <a:spcPct val="120000"/>
              </a:lnSpc>
              <a:buNone/>
            </a:pPr>
            <a:r>
              <a:rPr lang="fr-FR" sz="3600" b="1">
                <a:solidFill>
                  <a:schemeClr val="accent2"/>
                </a:solidFill>
                <a:ea typeface="Verdana" panose="020B0604030504040204" pitchFamily="34" charset="0"/>
              </a:rPr>
              <a:t>Conditions de durée d’activité :</a:t>
            </a:r>
          </a:p>
          <a:p>
            <a:pPr marL="0" indent="0" algn="just">
              <a:lnSpc>
                <a:spcPct val="120000"/>
              </a:lnSpc>
              <a:buNone/>
            </a:pPr>
            <a:r>
              <a:rPr lang="fr-FR" sz="3600">
                <a:solidFill>
                  <a:schemeClr val="accent1"/>
                </a:solidFill>
                <a:ea typeface="Verdana" panose="020B0604030504040204" pitchFamily="34" charset="0"/>
              </a:rPr>
              <a:t>Être en en position d'activité ou de détachement :</a:t>
            </a:r>
          </a:p>
          <a:p>
            <a:pPr lvl="3" algn="just">
              <a:lnSpc>
                <a:spcPct val="120000"/>
              </a:lnSpc>
              <a:buFont typeface="Wingdings" panose="05000000000000000000" pitchFamily="2" charset="2"/>
              <a:buChar char="Ø"/>
            </a:pPr>
            <a:r>
              <a:rPr lang="fr-FR" sz="3600">
                <a:solidFill>
                  <a:schemeClr val="accent1"/>
                </a:solidFill>
                <a:ea typeface="Verdana" panose="020B0604030504040204" pitchFamily="34" charset="0"/>
              </a:rPr>
              <a:t> Depuis 3 ans pour bénéficier d’un CPP de 6 mois</a:t>
            </a:r>
          </a:p>
          <a:p>
            <a:pPr lvl="3" algn="just">
              <a:lnSpc>
                <a:spcPct val="120000"/>
              </a:lnSpc>
              <a:buFont typeface="Wingdings" panose="05000000000000000000" pitchFamily="2" charset="2"/>
              <a:buChar char="Ø"/>
            </a:pPr>
            <a:r>
              <a:rPr lang="fr-FR" sz="3600">
                <a:solidFill>
                  <a:schemeClr val="accent1"/>
                </a:solidFill>
                <a:ea typeface="Verdana" panose="020B0604030504040204" pitchFamily="34" charset="0"/>
              </a:rPr>
              <a:t> Depuis 6 ans pour bénéficier d’un CPP de 12 mois</a:t>
            </a:r>
          </a:p>
          <a:p>
            <a:pPr marL="0" lvl="0" indent="0" algn="just">
              <a:spcAft>
                <a:spcPts val="600"/>
              </a:spcAft>
              <a:buSzPts val="1000"/>
              <a:buNone/>
              <a:tabLst>
                <a:tab pos="457200" algn="l"/>
              </a:tabLst>
            </a:pPr>
            <a:r>
              <a:rPr lang="fr-FR" sz="3600">
                <a:solidFill>
                  <a:schemeClr val="accent1"/>
                </a:solidFill>
                <a:ea typeface="Verdana" panose="020B0604030504040204" pitchFamily="34" charset="0"/>
              </a:rPr>
              <a:t>Quelque soit la durée, un CPP </a:t>
            </a:r>
            <a:r>
              <a:rPr lang="fr-FR" sz="3600" b="1">
                <a:solidFill>
                  <a:schemeClr val="accent1"/>
                </a:solidFill>
                <a:ea typeface="Verdana" panose="020B0604030504040204" pitchFamily="34" charset="0"/>
              </a:rPr>
              <a:t>n’est pas fractionnable</a:t>
            </a:r>
            <a:r>
              <a:rPr lang="fr-FR" sz="3600">
                <a:solidFill>
                  <a:schemeClr val="accent1"/>
                </a:solidFill>
                <a:ea typeface="Verdana" panose="020B0604030504040204" pitchFamily="34" charset="0"/>
              </a:rPr>
              <a:t>.</a:t>
            </a:r>
          </a:p>
          <a:p>
            <a:pPr marL="0" lvl="0" indent="0" algn="just">
              <a:spcAft>
                <a:spcPts val="600"/>
              </a:spcAft>
              <a:buSzPts val="1000"/>
              <a:buNone/>
              <a:tabLst>
                <a:tab pos="457200" algn="l"/>
              </a:tabLst>
            </a:pPr>
            <a:r>
              <a:rPr lang="fr-FR" sz="3600">
                <a:solidFill>
                  <a:schemeClr val="accent1"/>
                </a:solidFill>
                <a:ea typeface="Verdana" panose="020B0604030504040204" pitchFamily="34" charset="0"/>
              </a:rPr>
              <a:t>La durée de 3 ou 6 ans en position d'activité ou de détachement est comptée à partir de l'expiration du dernier CPP, sans tenir compte d'éventuels mutations ou changements de corps.</a:t>
            </a:r>
          </a:p>
          <a:p>
            <a:pPr marL="0" indent="0" algn="just">
              <a:spcAft>
                <a:spcPts val="600"/>
              </a:spcAft>
              <a:buSzPts val="1000"/>
              <a:buNone/>
              <a:tabLst>
                <a:tab pos="457200" algn="l"/>
              </a:tabLst>
            </a:pPr>
            <a:r>
              <a:rPr lang="fr-FR" sz="3600">
                <a:solidFill>
                  <a:schemeClr val="accent1"/>
                </a:solidFill>
                <a:ea typeface="Verdana" panose="020B0604030504040204" pitchFamily="34" charset="0"/>
              </a:rPr>
              <a:t>Un CPP ne peut pas être accordé à un agent bénéficiaire d’un CRCT au cours du semestre précédent.</a:t>
            </a:r>
            <a:endParaRPr lang="fr-FR" sz="4300">
              <a:solidFill>
                <a:schemeClr val="accent1"/>
              </a:solidFill>
              <a:ea typeface="Verdana" panose="020B0604030504040204" pitchFamily="34" charset="0"/>
              <a:cs typeface="Times New Roman" panose="02020603050405020304" pitchFamily="18" charset="0"/>
            </a:endParaRPr>
          </a:p>
          <a:p>
            <a:pPr marL="342900" lvl="0" indent="-342900" algn="just">
              <a:lnSpc>
                <a:spcPct val="120000"/>
              </a:lnSpc>
              <a:spcAft>
                <a:spcPts val="600"/>
              </a:spcAft>
              <a:buFont typeface="Symbol" panose="05050102010706020507" pitchFamily="18" charset="2"/>
              <a:buChar char=""/>
            </a:pPr>
            <a:endParaRPr lang="fr-FR" sz="4300">
              <a:solidFill>
                <a:schemeClr val="accent1"/>
              </a:solidFill>
              <a:effectLst/>
              <a:ea typeface="Verdana" panose="020B0604030504040204" pitchFamily="34" charset="0"/>
              <a:cs typeface="Times New Roman" panose="02020603050405020304" pitchFamily="18" charset="0"/>
            </a:endParaRPr>
          </a:p>
          <a:p>
            <a:pPr marL="342900" lvl="0" indent="-342900" algn="just">
              <a:lnSpc>
                <a:spcPct val="120000"/>
              </a:lnSpc>
              <a:spcAft>
                <a:spcPts val="600"/>
              </a:spcAft>
              <a:buFont typeface="Symbol" panose="05050102010706020507" pitchFamily="18" charset="2"/>
              <a:buChar char=""/>
            </a:pPr>
            <a:endParaRPr lang="fr-FR" sz="4300">
              <a:solidFill>
                <a:schemeClr val="accent1"/>
              </a:solidFill>
              <a:effectLst/>
              <a:ea typeface="Verdana" panose="020B0604030504040204" pitchFamily="34" charset="0"/>
              <a:cs typeface="Times New Roman" panose="02020603050405020304" pitchFamily="18" charset="0"/>
            </a:endParaRPr>
          </a:p>
        </p:txBody>
      </p:sp>
      <p:sp>
        <p:nvSpPr>
          <p:cNvPr id="4" name="Espace réservé de la date 3">
            <a:extLst>
              <a:ext uri="{FF2B5EF4-FFF2-40B4-BE49-F238E27FC236}">
                <a16:creationId xmlns:a16="http://schemas.microsoft.com/office/drawing/2014/main" id="{EE6102E4-AB3E-4ABA-ABDD-C670261F08F3}"/>
              </a:ext>
            </a:extLst>
          </p:cNvPr>
          <p:cNvSpPr>
            <a:spLocks noGrp="1"/>
          </p:cNvSpPr>
          <p:nvPr>
            <p:ph type="dt" sz="half" idx="10"/>
          </p:nvPr>
        </p:nvSpPr>
        <p:spPr/>
        <p:txBody>
          <a:bodyPr/>
          <a:lstStyle/>
          <a:p>
            <a:pPr algn="r"/>
            <a:fld id="{78B8E2FA-9242-4C8F-8212-79D08BA87992}" type="datetime2">
              <a:rPr lang="fr-FR" smtClean="0"/>
              <a:t>mercredi 14 janvier 2026</a:t>
            </a:fld>
            <a:endParaRPr lang="fr-FR"/>
          </a:p>
        </p:txBody>
      </p:sp>
      <p:sp>
        <p:nvSpPr>
          <p:cNvPr id="5" name="Espace réservé du numéro de diapositive 4">
            <a:extLst>
              <a:ext uri="{FF2B5EF4-FFF2-40B4-BE49-F238E27FC236}">
                <a16:creationId xmlns:a16="http://schemas.microsoft.com/office/drawing/2014/main" id="{14BA1D6F-3C23-44D8-8BD8-133645B4A527}"/>
              </a:ext>
            </a:extLst>
          </p:cNvPr>
          <p:cNvSpPr>
            <a:spLocks noGrp="1"/>
          </p:cNvSpPr>
          <p:nvPr>
            <p:ph type="sldNum" sz="quarter" idx="4"/>
          </p:nvPr>
        </p:nvSpPr>
        <p:spPr/>
        <p:txBody>
          <a:bodyPr/>
          <a:lstStyle/>
          <a:p>
            <a:fld id="{3904BE96-1F67-438F-A955-E6E0A123B0DC}" type="slidenum">
              <a:rPr lang="fr-FR" smtClean="0"/>
              <a:t>3</a:t>
            </a:fld>
            <a:endParaRPr lang="fr-FR"/>
          </a:p>
        </p:txBody>
      </p:sp>
    </p:spTree>
    <p:extLst>
      <p:ext uri="{BB962C8B-B14F-4D97-AF65-F5344CB8AC3E}">
        <p14:creationId xmlns:p14="http://schemas.microsoft.com/office/powerpoint/2010/main" val="3335828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4E2DF2-A066-470D-88F1-2D5201CFD286}"/>
              </a:ext>
            </a:extLst>
          </p:cNvPr>
          <p:cNvSpPr>
            <a:spLocks noGrp="1"/>
          </p:cNvSpPr>
          <p:nvPr>
            <p:ph type="title"/>
          </p:nvPr>
        </p:nvSpPr>
        <p:spPr>
          <a:xfrm>
            <a:off x="419844" y="2510118"/>
            <a:ext cx="3200400" cy="832657"/>
          </a:xfrm>
        </p:spPr>
        <p:txBody>
          <a:bodyPr/>
          <a:lstStyle/>
          <a:p>
            <a:pPr algn="ctr"/>
            <a:r>
              <a:rPr lang="fr-FR" sz="3600" b="1"/>
              <a:t>Cas </a:t>
            </a:r>
            <a:r>
              <a:rPr lang="fr-FR" b="1"/>
              <a:t>particuliers</a:t>
            </a:r>
            <a:endParaRPr lang="fr-FR"/>
          </a:p>
        </p:txBody>
      </p:sp>
      <p:sp>
        <p:nvSpPr>
          <p:cNvPr id="4" name="Espace réservé de la date 3">
            <a:extLst>
              <a:ext uri="{FF2B5EF4-FFF2-40B4-BE49-F238E27FC236}">
                <a16:creationId xmlns:a16="http://schemas.microsoft.com/office/drawing/2014/main" id="{EE6102E4-AB3E-4ABA-ABDD-C670261F08F3}"/>
              </a:ext>
            </a:extLst>
          </p:cNvPr>
          <p:cNvSpPr>
            <a:spLocks noGrp="1"/>
          </p:cNvSpPr>
          <p:nvPr>
            <p:ph type="dt" sz="half" idx="10"/>
          </p:nvPr>
        </p:nvSpPr>
        <p:spPr/>
        <p:txBody>
          <a:bodyPr/>
          <a:lstStyle/>
          <a:p>
            <a:pPr algn="r"/>
            <a:fld id="{D2EE1D52-6A7C-433F-ABF5-021997FA1229}" type="datetime2">
              <a:rPr lang="fr-FR" smtClean="0"/>
              <a:t>mercredi 14 janvier 2026</a:t>
            </a:fld>
            <a:endParaRPr lang="fr-FR"/>
          </a:p>
        </p:txBody>
      </p:sp>
      <p:sp>
        <p:nvSpPr>
          <p:cNvPr id="6" name="ZoneTexte 5">
            <a:extLst>
              <a:ext uri="{FF2B5EF4-FFF2-40B4-BE49-F238E27FC236}">
                <a16:creationId xmlns:a16="http://schemas.microsoft.com/office/drawing/2014/main" id="{481F9EC9-D825-4A92-8DFB-6ABCA5310EEC}"/>
              </a:ext>
            </a:extLst>
          </p:cNvPr>
          <p:cNvSpPr txBox="1"/>
          <p:nvPr/>
        </p:nvSpPr>
        <p:spPr>
          <a:xfrm>
            <a:off x="4477870" y="555423"/>
            <a:ext cx="7294286" cy="5213094"/>
          </a:xfrm>
          <a:prstGeom prst="rect">
            <a:avLst/>
          </a:prstGeom>
          <a:noFill/>
          <a:ln>
            <a:noFill/>
          </a:ln>
        </p:spPr>
        <p:txBody>
          <a:bodyPr wrap="square" lIns="91440" tIns="45720" rIns="91440" bIns="45720" anchor="ctr">
            <a:spAutoFit/>
          </a:bodyPr>
          <a:lstStyle/>
          <a:p>
            <a:pPr marL="83820" indent="0">
              <a:buNone/>
            </a:pPr>
            <a:endParaRPr lang="fr-FR" sz="1600">
              <a:solidFill>
                <a:schemeClr val="accent1"/>
              </a:solidFill>
              <a:effectLst/>
              <a:ea typeface="Verdana" panose="020B0604030504040204" pitchFamily="34" charset="0"/>
              <a:cs typeface="Times New Roman" panose="02020603050405020304" pitchFamily="18" charset="0"/>
            </a:endParaRPr>
          </a:p>
          <a:p>
            <a:pPr marL="83820" indent="0">
              <a:buNone/>
            </a:pPr>
            <a:r>
              <a:rPr lang="fr-FR">
                <a:solidFill>
                  <a:schemeClr val="accent1"/>
                </a:solidFill>
                <a:ea typeface="Verdana"/>
                <a:cs typeface="Times New Roman"/>
              </a:rPr>
              <a:t>Peuvent également bénéficier d’un CPP :</a:t>
            </a:r>
          </a:p>
          <a:p>
            <a:pPr marL="83820" indent="0">
              <a:buNone/>
            </a:pPr>
            <a:endParaRPr lang="fr-FR" sz="1600">
              <a:solidFill>
                <a:schemeClr val="accent1"/>
              </a:solidFill>
              <a:effectLst/>
              <a:ea typeface="Verdana" panose="020B0604030504040204" pitchFamily="34" charset="0"/>
              <a:cs typeface="Times New Roman" panose="02020603050405020304" pitchFamily="18" charset="0"/>
            </a:endParaRPr>
          </a:p>
          <a:p>
            <a:pPr marL="342900" lvl="0" indent="-342900">
              <a:lnSpc>
                <a:spcPct val="120000"/>
              </a:lnSpc>
              <a:spcAft>
                <a:spcPts val="600"/>
              </a:spcAft>
              <a:buFont typeface="Symbol" panose="05050102010706020507" pitchFamily="18" charset="2"/>
              <a:buChar char=""/>
            </a:pPr>
            <a:r>
              <a:rPr lang="fr-FR" sz="1800">
                <a:solidFill>
                  <a:schemeClr val="accent1"/>
                </a:solidFill>
                <a:effectLst/>
                <a:ea typeface="Verdana"/>
                <a:cs typeface="Times New Roman"/>
              </a:rPr>
              <a:t>Les enseignants </a:t>
            </a:r>
            <a:r>
              <a:rPr lang="fr-FR" sz="1800" b="1">
                <a:solidFill>
                  <a:schemeClr val="accent1"/>
                </a:solidFill>
                <a:effectLst/>
                <a:ea typeface="Verdana"/>
                <a:cs typeface="Times New Roman"/>
              </a:rPr>
              <a:t>nommés </a:t>
            </a:r>
            <a:r>
              <a:rPr lang="fr-FR" sz="1800">
                <a:solidFill>
                  <a:schemeClr val="accent1"/>
                </a:solidFill>
                <a:effectLst/>
                <a:ea typeface="Verdana"/>
                <a:cs typeface="Times New Roman"/>
              </a:rPr>
              <a:t>depuis au moins 3 ans peuvent bénéficier d’un premier congé de 12 mois.</a:t>
            </a:r>
          </a:p>
          <a:p>
            <a:pPr marL="342900" lvl="0" indent="-342900">
              <a:lnSpc>
                <a:spcPct val="120000"/>
              </a:lnSpc>
              <a:spcAft>
                <a:spcPts val="600"/>
              </a:spcAft>
              <a:buFont typeface="Symbol" panose="05050102010706020507" pitchFamily="18" charset="2"/>
              <a:buChar char=""/>
            </a:pPr>
            <a:r>
              <a:rPr lang="fr-FR" sz="1800">
                <a:solidFill>
                  <a:schemeClr val="accent1"/>
                </a:solidFill>
                <a:effectLst/>
                <a:ea typeface="Verdana"/>
                <a:cs typeface="Times New Roman"/>
              </a:rPr>
              <a:t>Un CPP d’une durée de 6 mois peut être accordé </a:t>
            </a:r>
            <a:r>
              <a:rPr lang="fr-FR" sz="1800" b="1">
                <a:solidFill>
                  <a:schemeClr val="accent1"/>
                </a:solidFill>
                <a:effectLst/>
                <a:ea typeface="Verdana"/>
                <a:cs typeface="Times New Roman"/>
              </a:rPr>
              <a:t>après un congé de maternité, un congé parental</a:t>
            </a:r>
            <a:r>
              <a:rPr lang="fr-FR" sz="1800">
                <a:solidFill>
                  <a:schemeClr val="accent1"/>
                </a:solidFill>
                <a:effectLst/>
                <a:ea typeface="Verdana"/>
                <a:cs typeface="Times New Roman"/>
              </a:rPr>
              <a:t> ou un congé d’adoption,</a:t>
            </a:r>
          </a:p>
          <a:p>
            <a:pPr marL="342900" lvl="0" indent="-342900">
              <a:lnSpc>
                <a:spcPct val="120000"/>
              </a:lnSpc>
              <a:spcAft>
                <a:spcPts val="600"/>
              </a:spcAft>
              <a:buFont typeface="Symbol" panose="05050102010706020507" pitchFamily="18" charset="2"/>
              <a:buChar char=""/>
            </a:pPr>
            <a:r>
              <a:rPr lang="fr-FR" sz="1800">
                <a:solidFill>
                  <a:schemeClr val="accent1"/>
                </a:solidFill>
                <a:effectLst/>
                <a:ea typeface="Verdana"/>
                <a:cs typeface="Times New Roman"/>
              </a:rPr>
              <a:t>Un CPP peut être attribuée en priorité aux enseignants qui ont effectué pendant au moins </a:t>
            </a:r>
            <a:r>
              <a:rPr lang="fr-FR">
                <a:solidFill>
                  <a:schemeClr val="accent1"/>
                </a:solidFill>
                <a:ea typeface="Verdana"/>
                <a:cs typeface="Times New Roman"/>
              </a:rPr>
              <a:t>4</a:t>
            </a:r>
            <a:r>
              <a:rPr lang="fr-FR" sz="1800">
                <a:solidFill>
                  <a:schemeClr val="accent1"/>
                </a:solidFill>
                <a:effectLst/>
                <a:ea typeface="Verdana"/>
                <a:cs typeface="Times New Roman"/>
              </a:rPr>
              <a:t> ans des </a:t>
            </a:r>
            <a:r>
              <a:rPr lang="fr-FR" sz="1800" b="1">
                <a:solidFill>
                  <a:schemeClr val="accent1"/>
                </a:solidFill>
                <a:effectLst/>
                <a:ea typeface="Verdana"/>
                <a:cs typeface="Times New Roman"/>
              </a:rPr>
              <a:t>tâches d’intérêt général.</a:t>
            </a:r>
          </a:p>
          <a:p>
            <a:pPr marL="342900" indent="-342900">
              <a:lnSpc>
                <a:spcPct val="120000"/>
              </a:lnSpc>
              <a:spcAft>
                <a:spcPts val="600"/>
              </a:spcAft>
              <a:buFont typeface="Symbol" panose="05050102010706020507" pitchFamily="18" charset="2"/>
              <a:buChar char=""/>
            </a:pPr>
            <a:r>
              <a:rPr lang="fr-FR" sz="1800">
                <a:solidFill>
                  <a:schemeClr val="accent1"/>
                </a:solidFill>
                <a:effectLst/>
                <a:ea typeface="Times New Roman" panose="02020603050405020304" pitchFamily="18" charset="0"/>
                <a:cs typeface="Times New Roman"/>
              </a:rPr>
              <a:t>Depuis la rentrée 2024, les demandes de CPP qui concernent un projet ayant trait à la </a:t>
            </a:r>
            <a:r>
              <a:rPr lang="fr-FR" sz="1800" b="1">
                <a:solidFill>
                  <a:schemeClr val="accent1"/>
                </a:solidFill>
                <a:effectLst/>
                <a:ea typeface="Times New Roman" panose="02020603050405020304" pitchFamily="18" charset="0"/>
                <a:cs typeface="Times New Roman"/>
              </a:rPr>
              <a:t>transition écologique </a:t>
            </a:r>
            <a:r>
              <a:rPr lang="fr-FR" sz="1800">
                <a:solidFill>
                  <a:schemeClr val="accent1"/>
                </a:solidFill>
                <a:effectLst/>
                <a:ea typeface="Times New Roman" panose="02020603050405020304" pitchFamily="18" charset="0"/>
                <a:cs typeface="Times New Roman"/>
              </a:rPr>
              <a:t>pour un développement soutenable (TEDS) feront l’objet d’un examen particulier. Le candidat devra l’indiquer dans GALAXIE.</a:t>
            </a:r>
          </a:p>
          <a:p>
            <a:pPr marL="342900" indent="-342900">
              <a:lnSpc>
                <a:spcPct val="120000"/>
              </a:lnSpc>
              <a:spcAft>
                <a:spcPts val="600"/>
              </a:spcAft>
              <a:buFont typeface="Symbol" panose="05050102010706020507" pitchFamily="18" charset="2"/>
              <a:buChar char=""/>
            </a:pPr>
            <a:endParaRPr lang="fr-FR" dirty="0">
              <a:solidFill>
                <a:schemeClr val="accent1"/>
              </a:solidFill>
              <a:ea typeface="Times New Roman" panose="02020603050405020304" pitchFamily="18" charset="0"/>
              <a:cs typeface="Times New Roman" panose="02020603050405020304" pitchFamily="18" charset="0"/>
            </a:endParaRPr>
          </a:p>
          <a:p>
            <a:pPr marL="342900" indent="-342900">
              <a:lnSpc>
                <a:spcPct val="120000"/>
              </a:lnSpc>
              <a:spcAft>
                <a:spcPts val="600"/>
              </a:spcAft>
              <a:buFont typeface="Symbol" panose="05050102010706020507" pitchFamily="18" charset="2"/>
              <a:buChar char=""/>
            </a:pPr>
            <a:endParaRPr lang="fr-FR" sz="1800" dirty="0">
              <a:solidFill>
                <a:schemeClr val="accent1"/>
              </a:solidFill>
              <a:effectLst/>
              <a:ea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C8ABC34A-8928-4731-85D4-99A072E440F9}"/>
              </a:ext>
            </a:extLst>
          </p:cNvPr>
          <p:cNvSpPr>
            <a:spLocks noGrp="1"/>
          </p:cNvSpPr>
          <p:nvPr>
            <p:ph type="sldNum" sz="quarter" idx="4"/>
          </p:nvPr>
        </p:nvSpPr>
        <p:spPr/>
        <p:txBody>
          <a:bodyPr/>
          <a:lstStyle/>
          <a:p>
            <a:fld id="{3904BE96-1F67-438F-A955-E6E0A123B0DC}" type="slidenum">
              <a:rPr lang="fr-FR" smtClean="0"/>
              <a:t>4</a:t>
            </a:fld>
            <a:endParaRPr lang="fr-FR"/>
          </a:p>
        </p:txBody>
      </p:sp>
    </p:spTree>
    <p:extLst>
      <p:ext uri="{BB962C8B-B14F-4D97-AF65-F5344CB8AC3E}">
        <p14:creationId xmlns:p14="http://schemas.microsoft.com/office/powerpoint/2010/main" val="1807796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4E2DF2-A066-470D-88F1-2D5201CFD286}"/>
              </a:ext>
            </a:extLst>
          </p:cNvPr>
          <p:cNvSpPr>
            <a:spLocks noGrp="1"/>
          </p:cNvSpPr>
          <p:nvPr>
            <p:ph type="title"/>
          </p:nvPr>
        </p:nvSpPr>
        <p:spPr>
          <a:xfrm>
            <a:off x="419844" y="2044844"/>
            <a:ext cx="3200400" cy="2717656"/>
          </a:xfrm>
        </p:spPr>
        <p:txBody>
          <a:bodyPr>
            <a:normAutofit/>
          </a:bodyPr>
          <a:lstStyle/>
          <a:p>
            <a:pPr algn="ctr"/>
            <a:r>
              <a:rPr lang="fr-FR" sz="3600" b="1"/>
              <a:t>Constitution du dossier</a:t>
            </a:r>
            <a:br>
              <a:rPr lang="fr-FR" sz="3600" b="1"/>
            </a:br>
            <a:br>
              <a:rPr lang="fr-FR" sz="3600" b="1"/>
            </a:br>
            <a:endParaRPr lang="fr-FR"/>
          </a:p>
        </p:txBody>
      </p:sp>
      <p:sp>
        <p:nvSpPr>
          <p:cNvPr id="3" name="Espace réservé du contenu 2">
            <a:extLst>
              <a:ext uri="{FF2B5EF4-FFF2-40B4-BE49-F238E27FC236}">
                <a16:creationId xmlns:a16="http://schemas.microsoft.com/office/drawing/2014/main" id="{75B3E2B9-0F29-4EB5-9DDB-F09FC0CE7E60}"/>
              </a:ext>
            </a:extLst>
          </p:cNvPr>
          <p:cNvSpPr>
            <a:spLocks noGrp="1"/>
          </p:cNvSpPr>
          <p:nvPr>
            <p:ph idx="1"/>
          </p:nvPr>
        </p:nvSpPr>
        <p:spPr>
          <a:xfrm>
            <a:off x="4250167" y="376016"/>
            <a:ext cx="7521989" cy="6266330"/>
          </a:xfrm>
          <a:ln>
            <a:noFill/>
          </a:ln>
        </p:spPr>
        <p:txBody>
          <a:bodyPr>
            <a:normAutofit lnSpcReduction="10000"/>
          </a:bodyPr>
          <a:lstStyle/>
          <a:p>
            <a:pPr algn="just">
              <a:lnSpc>
                <a:spcPct val="120000"/>
              </a:lnSpc>
              <a:buFont typeface="Wingdings" panose="05000000000000000000" pitchFamily="2" charset="2"/>
              <a:buChar char="Ø"/>
            </a:pPr>
            <a:r>
              <a:rPr lang="fr-FR" sz="1600" dirty="0">
                <a:solidFill>
                  <a:schemeClr val="accent1"/>
                </a:solidFill>
              </a:rPr>
              <a:t>  Eléments du dossier de candidature :</a:t>
            </a:r>
          </a:p>
          <a:p>
            <a:pPr lvl="2" algn="just">
              <a:lnSpc>
                <a:spcPct val="120000"/>
              </a:lnSpc>
              <a:spcAft>
                <a:spcPts val="0"/>
              </a:spcAft>
              <a:buFont typeface="Arial" panose="020B0604020202020204" pitchFamily="34" charset="0"/>
              <a:buChar char="•"/>
            </a:pPr>
            <a:r>
              <a:rPr lang="fr-FR" sz="1600" dirty="0">
                <a:solidFill>
                  <a:schemeClr val="accent1"/>
                </a:solidFill>
              </a:rPr>
              <a:t>description du parcours permettant d’apprécier l’engagement dans les missions de recherche (pour les EC) et d’enseignement</a:t>
            </a:r>
          </a:p>
          <a:p>
            <a:pPr lvl="2" algn="just">
              <a:lnSpc>
                <a:spcPct val="120000"/>
              </a:lnSpc>
              <a:spcAft>
                <a:spcPts val="0"/>
              </a:spcAft>
              <a:buFont typeface="Arial" panose="020B0604020202020204" pitchFamily="34" charset="0"/>
              <a:buChar char="•"/>
            </a:pPr>
            <a:r>
              <a:rPr lang="fr-FR" sz="1600" dirty="0">
                <a:solidFill>
                  <a:schemeClr val="accent1"/>
                </a:solidFill>
              </a:rPr>
              <a:t>note détaillée présentant le projet (voir trame).</a:t>
            </a:r>
          </a:p>
          <a:p>
            <a:pPr lvl="2" algn="just">
              <a:lnSpc>
                <a:spcPct val="120000"/>
              </a:lnSpc>
              <a:spcAft>
                <a:spcPts val="0"/>
              </a:spcAft>
              <a:buFont typeface="Arial" panose="020B0604020202020204" pitchFamily="34" charset="0"/>
              <a:buChar char="•"/>
            </a:pPr>
            <a:r>
              <a:rPr lang="fr-FR" sz="1600" dirty="0">
                <a:solidFill>
                  <a:schemeClr val="accent1"/>
                </a:solidFill>
              </a:rPr>
              <a:t>CV</a:t>
            </a:r>
          </a:p>
          <a:p>
            <a:pPr algn="just">
              <a:lnSpc>
                <a:spcPct val="120000"/>
              </a:lnSpc>
            </a:pPr>
            <a:r>
              <a:rPr lang="fr-FR" sz="1600" b="1" dirty="0">
                <a:solidFill>
                  <a:schemeClr val="accent2"/>
                </a:solidFill>
                <a:effectLst/>
                <a:ea typeface="Times New Roman" panose="02020603050405020304" pitchFamily="18" charset="0"/>
              </a:rPr>
              <a:t>Contenu de la note détaillée :</a:t>
            </a:r>
          </a:p>
          <a:p>
            <a:pPr lvl="1" algn="just">
              <a:lnSpc>
                <a:spcPct val="120000"/>
              </a:lnSpc>
              <a:buFont typeface="Arial" panose="020B0604020202020204" pitchFamily="34" charset="0"/>
              <a:buChar char="•"/>
            </a:pPr>
            <a:r>
              <a:rPr lang="fr-FR" sz="1400" dirty="0">
                <a:solidFill>
                  <a:schemeClr val="accent1"/>
                </a:solidFill>
              </a:rPr>
              <a:t>contexte et/ou place et intérêt de l'initiative au regard des pratiques existantes et de la politique pédagogique et de formation de l'établissement</a:t>
            </a:r>
          </a:p>
          <a:p>
            <a:pPr lvl="1" algn="just">
              <a:lnSpc>
                <a:spcPct val="120000"/>
              </a:lnSpc>
              <a:buFont typeface="Arial" panose="020B0604020202020204" pitchFamily="34" charset="0"/>
              <a:buChar char="•"/>
            </a:pPr>
            <a:r>
              <a:rPr lang="fr-FR" sz="1400" dirty="0">
                <a:solidFill>
                  <a:schemeClr val="accent1"/>
                </a:solidFill>
                <a:effectLst/>
                <a:ea typeface="Times New Roman" panose="02020603050405020304" pitchFamily="18" charset="0"/>
              </a:rPr>
              <a:t>positionnement du projet dans le contexte national ;</a:t>
            </a:r>
          </a:p>
          <a:p>
            <a:pPr lvl="1" algn="just">
              <a:lnSpc>
                <a:spcPct val="120000"/>
              </a:lnSpc>
              <a:buFont typeface="Arial" panose="020B0604020202020204" pitchFamily="34" charset="0"/>
              <a:buChar char="•"/>
            </a:pPr>
            <a:r>
              <a:rPr lang="fr-FR" sz="1400" dirty="0">
                <a:solidFill>
                  <a:schemeClr val="accent1"/>
                </a:solidFill>
                <a:effectLst/>
                <a:ea typeface="Times New Roman" panose="02020603050405020304" pitchFamily="18" charset="0"/>
              </a:rPr>
              <a:t>objectifs notamment en matière de dimension novatrice du projet, d'accompagnement à la réussite des étudiants, d'évaluation par les étudiants des enseignements, de création de nouveaux contenus, de transformation des pratiques pédagogiques et des situations d'apprentissages ou encore usage d'outils numériques ;</a:t>
            </a:r>
          </a:p>
          <a:p>
            <a:pPr lvl="1" algn="just">
              <a:lnSpc>
                <a:spcPct val="120000"/>
              </a:lnSpc>
              <a:buFont typeface="Arial" panose="020B0604020202020204" pitchFamily="34" charset="0"/>
              <a:buChar char="•"/>
            </a:pPr>
            <a:r>
              <a:rPr lang="fr-FR" sz="1400" dirty="0">
                <a:solidFill>
                  <a:schemeClr val="accent1"/>
                </a:solidFill>
                <a:effectLst/>
                <a:ea typeface="Times New Roman" panose="02020603050405020304" pitchFamily="18" charset="0"/>
              </a:rPr>
              <a:t>modalités de réalisation du projet au regard des formations déjà suivies ou à suivre ;</a:t>
            </a:r>
          </a:p>
          <a:p>
            <a:pPr lvl="1" algn="just">
              <a:lnSpc>
                <a:spcPct val="120000"/>
              </a:lnSpc>
              <a:buFont typeface="Arial" panose="020B0604020202020204" pitchFamily="34" charset="0"/>
              <a:buChar char="•"/>
            </a:pPr>
            <a:r>
              <a:rPr lang="fr-FR" sz="1400" dirty="0">
                <a:solidFill>
                  <a:schemeClr val="accent1"/>
                </a:solidFill>
                <a:effectLst/>
                <a:ea typeface="Times New Roman" panose="02020603050405020304" pitchFamily="18" charset="0"/>
              </a:rPr>
              <a:t>résultats attendus ;</a:t>
            </a:r>
          </a:p>
          <a:p>
            <a:pPr lvl="1" algn="just">
              <a:lnSpc>
                <a:spcPct val="120000"/>
              </a:lnSpc>
              <a:buFont typeface="Arial" panose="020B0604020202020204" pitchFamily="34" charset="0"/>
              <a:buChar char="•"/>
            </a:pPr>
            <a:r>
              <a:rPr lang="fr-FR" sz="1400" dirty="0">
                <a:solidFill>
                  <a:schemeClr val="accent1"/>
                </a:solidFill>
                <a:effectLst/>
                <a:ea typeface="Times New Roman" panose="02020603050405020304" pitchFamily="18" charset="0"/>
              </a:rPr>
              <a:t>acteurs impliqués / partenaires pédagogiques (externes et internes) ou socio-économiques ;</a:t>
            </a:r>
          </a:p>
          <a:p>
            <a:pPr lvl="1" algn="just">
              <a:lnSpc>
                <a:spcPct val="120000"/>
              </a:lnSpc>
              <a:buFont typeface="Arial" panose="020B0604020202020204" pitchFamily="34" charset="0"/>
              <a:buChar char="•"/>
            </a:pPr>
            <a:r>
              <a:rPr lang="fr-FR" sz="1400" dirty="0">
                <a:solidFill>
                  <a:schemeClr val="accent1"/>
                </a:solidFill>
                <a:effectLst/>
                <a:ea typeface="Times New Roman" panose="02020603050405020304" pitchFamily="18" charset="0"/>
              </a:rPr>
              <a:t>nombre d'usagers pouvant bénéficier du projet et niveaux de diplômes concernés ;</a:t>
            </a:r>
          </a:p>
          <a:p>
            <a:pPr lvl="1">
              <a:lnSpc>
                <a:spcPct val="120000"/>
              </a:lnSpc>
              <a:spcAft>
                <a:spcPts val="800"/>
              </a:spcAft>
              <a:buFont typeface="Arial" panose="020B0604020202020204" pitchFamily="34" charset="0"/>
              <a:buChar char="•"/>
            </a:pPr>
            <a:r>
              <a:rPr lang="fr-FR" sz="1400" dirty="0">
                <a:solidFill>
                  <a:schemeClr val="accent1"/>
                </a:solidFill>
                <a:effectLst/>
                <a:ea typeface="Calibri" panose="020F0502020204030204" pitchFamily="34" charset="0"/>
                <a:cs typeface="Times New Roman" panose="02020603050405020304" pitchFamily="18" charset="0"/>
              </a:rPr>
              <a:t>possibilité de diffusion et d'essaimage des réalisations et des pratiques nouvelles.</a:t>
            </a:r>
            <a:r>
              <a:rPr lang="fr-FR" sz="1400" dirty="0">
                <a:solidFill>
                  <a:schemeClr val="accent1"/>
                </a:solidFill>
                <a:effectLst/>
              </a:rPr>
              <a:t> </a:t>
            </a:r>
            <a:r>
              <a:rPr lang="fr-FR" sz="1400" dirty="0">
                <a:solidFill>
                  <a:schemeClr val="accent1"/>
                </a:solidFill>
                <a:effectLst/>
                <a:ea typeface="Calibri" panose="020F0502020204030204" pitchFamily="34" charset="0"/>
                <a:cs typeface="Times New Roman" panose="02020603050405020304" pitchFamily="18" charset="0"/>
              </a:rPr>
              <a:t> </a:t>
            </a:r>
          </a:p>
          <a:p>
            <a:pPr>
              <a:lnSpc>
                <a:spcPct val="120000"/>
              </a:lnSpc>
              <a:spcAft>
                <a:spcPts val="800"/>
              </a:spcAft>
              <a:buFont typeface="Wingdings" panose="05000000000000000000" pitchFamily="2" charset="2"/>
              <a:buChar char="Ø"/>
            </a:pPr>
            <a:r>
              <a:rPr lang="fr-FR" sz="1600" dirty="0">
                <a:solidFill>
                  <a:schemeClr val="accent1"/>
                </a:solidFill>
              </a:rPr>
              <a:t>   E</a:t>
            </a:r>
            <a:r>
              <a:rPr lang="fr-FR" sz="1600" dirty="0">
                <a:solidFill>
                  <a:schemeClr val="accent1"/>
                </a:solidFill>
                <a:effectLst/>
              </a:rPr>
              <a:t>nregistrement et dépôt des dossiers de candidature sur le </a:t>
            </a:r>
            <a:r>
              <a:rPr lang="fr-FR" sz="1600" dirty="0">
                <a:solidFill>
                  <a:schemeClr val="accent1"/>
                </a:solidFill>
                <a:effectLst/>
                <a:hlinkClick r:id="rId2"/>
              </a:rPr>
              <a:t>site NAOS de Galaxie</a:t>
            </a:r>
            <a:r>
              <a:rPr lang="fr-FR" sz="1600" dirty="0">
                <a:solidFill>
                  <a:schemeClr val="accent1"/>
                </a:solidFill>
              </a:rPr>
              <a:t>, selon les dates fixées par l’établissement</a:t>
            </a:r>
            <a:endParaRPr lang="fr-FR" sz="1600" dirty="0">
              <a:solidFill>
                <a:schemeClr val="accent1"/>
              </a:solidFill>
              <a:effectLst/>
              <a:ea typeface="Calibri" panose="020F0502020204030204" pitchFamily="34" charset="0"/>
              <a:cs typeface="Times New Roman" panose="02020603050405020304" pitchFamily="18" charset="0"/>
            </a:endParaRPr>
          </a:p>
        </p:txBody>
      </p:sp>
      <p:sp>
        <p:nvSpPr>
          <p:cNvPr id="4" name="Espace réservé de la date 3">
            <a:extLst>
              <a:ext uri="{FF2B5EF4-FFF2-40B4-BE49-F238E27FC236}">
                <a16:creationId xmlns:a16="http://schemas.microsoft.com/office/drawing/2014/main" id="{EE6102E4-AB3E-4ABA-ABDD-C670261F08F3}"/>
              </a:ext>
            </a:extLst>
          </p:cNvPr>
          <p:cNvSpPr>
            <a:spLocks noGrp="1"/>
          </p:cNvSpPr>
          <p:nvPr>
            <p:ph type="dt" sz="half" idx="10"/>
          </p:nvPr>
        </p:nvSpPr>
        <p:spPr/>
        <p:txBody>
          <a:bodyPr/>
          <a:lstStyle/>
          <a:p>
            <a:pPr algn="r"/>
            <a:fld id="{561FA0F3-2C39-4E27-B2A8-10574E4E73D3}" type="datetime2">
              <a:rPr lang="fr-FR" smtClean="0"/>
              <a:t>mercredi 14 janvier 2026</a:t>
            </a:fld>
            <a:endParaRPr lang="fr-FR"/>
          </a:p>
        </p:txBody>
      </p:sp>
      <p:sp>
        <p:nvSpPr>
          <p:cNvPr id="5" name="Espace réservé du numéro de diapositive 4">
            <a:extLst>
              <a:ext uri="{FF2B5EF4-FFF2-40B4-BE49-F238E27FC236}">
                <a16:creationId xmlns:a16="http://schemas.microsoft.com/office/drawing/2014/main" id="{B1B788AD-EB6C-4F45-8CB0-2D42B9E3961A}"/>
              </a:ext>
            </a:extLst>
          </p:cNvPr>
          <p:cNvSpPr>
            <a:spLocks noGrp="1"/>
          </p:cNvSpPr>
          <p:nvPr>
            <p:ph type="sldNum" sz="quarter" idx="4"/>
          </p:nvPr>
        </p:nvSpPr>
        <p:spPr/>
        <p:txBody>
          <a:bodyPr/>
          <a:lstStyle/>
          <a:p>
            <a:fld id="{3904BE96-1F67-438F-A955-E6E0A123B0DC}" type="slidenum">
              <a:rPr lang="fr-FR" smtClean="0"/>
              <a:t>5</a:t>
            </a:fld>
            <a:endParaRPr lang="fr-FR"/>
          </a:p>
        </p:txBody>
      </p:sp>
    </p:spTree>
    <p:extLst>
      <p:ext uri="{BB962C8B-B14F-4D97-AF65-F5344CB8AC3E}">
        <p14:creationId xmlns:p14="http://schemas.microsoft.com/office/powerpoint/2010/main" val="3654693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4E2DF2-A066-470D-88F1-2D5201CFD286}"/>
              </a:ext>
            </a:extLst>
          </p:cNvPr>
          <p:cNvSpPr>
            <a:spLocks noGrp="1"/>
          </p:cNvSpPr>
          <p:nvPr>
            <p:ph type="title"/>
          </p:nvPr>
        </p:nvSpPr>
        <p:spPr>
          <a:xfrm>
            <a:off x="419844" y="2070172"/>
            <a:ext cx="3200400" cy="2717656"/>
          </a:xfrm>
        </p:spPr>
        <p:txBody>
          <a:bodyPr>
            <a:normAutofit fontScale="90000"/>
          </a:bodyPr>
          <a:lstStyle/>
          <a:p>
            <a:pPr algn="ctr"/>
            <a:r>
              <a:rPr lang="fr-FR" sz="3600" b="1"/>
              <a:t>Critères d’évaluation et examen du dossier</a:t>
            </a:r>
            <a:br>
              <a:rPr lang="fr-FR" sz="3600" b="1"/>
            </a:br>
            <a:br>
              <a:rPr lang="fr-FR" sz="3600" b="1"/>
            </a:br>
            <a:endParaRPr lang="fr-FR"/>
          </a:p>
        </p:txBody>
      </p:sp>
      <p:sp>
        <p:nvSpPr>
          <p:cNvPr id="3" name="Espace réservé du contenu 2">
            <a:extLst>
              <a:ext uri="{FF2B5EF4-FFF2-40B4-BE49-F238E27FC236}">
                <a16:creationId xmlns:a16="http://schemas.microsoft.com/office/drawing/2014/main" id="{75B3E2B9-0F29-4EB5-9DDB-F09FC0CE7E60}"/>
              </a:ext>
            </a:extLst>
          </p:cNvPr>
          <p:cNvSpPr>
            <a:spLocks noGrp="1"/>
          </p:cNvSpPr>
          <p:nvPr>
            <p:ph idx="1"/>
          </p:nvPr>
        </p:nvSpPr>
        <p:spPr>
          <a:xfrm>
            <a:off x="4348779" y="277404"/>
            <a:ext cx="7521989" cy="6182380"/>
          </a:xfrm>
          <a:ln>
            <a:noFill/>
          </a:ln>
        </p:spPr>
        <p:txBody>
          <a:bodyPr vert="horz" lIns="0" tIns="45720" rIns="0" bIns="45720" rtlCol="0" anchor="t">
            <a:normAutofit fontScale="92500"/>
          </a:bodyPr>
          <a:lstStyle/>
          <a:p>
            <a:pPr marL="0" indent="0" algn="just">
              <a:lnSpc>
                <a:spcPct val="110000"/>
              </a:lnSpc>
              <a:buNone/>
            </a:pPr>
            <a:r>
              <a:rPr lang="fr-FR" sz="1700" b="1" dirty="0">
                <a:solidFill>
                  <a:schemeClr val="accent2"/>
                </a:solidFill>
                <a:effectLst/>
                <a:ea typeface="Times New Roman" panose="02020603050405020304" pitchFamily="18" charset="0"/>
              </a:rPr>
              <a:t>Critères d’évaluation :</a:t>
            </a:r>
          </a:p>
          <a:p>
            <a:pPr marL="0" indent="0" algn="just">
              <a:lnSpc>
                <a:spcPct val="110000"/>
              </a:lnSpc>
              <a:buNone/>
            </a:pPr>
            <a:endParaRPr lang="fr-FR" sz="200" b="1" dirty="0">
              <a:solidFill>
                <a:schemeClr val="accent2"/>
              </a:solidFill>
              <a:effectLst/>
              <a:ea typeface="Times New Roman" panose="02020603050405020304" pitchFamily="18" charset="0"/>
            </a:endParaRPr>
          </a:p>
          <a:p>
            <a:pPr marL="383540" lvl="1">
              <a:lnSpc>
                <a:spcPct val="110000"/>
              </a:lnSpc>
              <a:buFont typeface="Wingdings" panose="05000000000000000000" pitchFamily="2" charset="2"/>
              <a:buChar char="Ø"/>
            </a:pPr>
            <a:r>
              <a:rPr lang="fr-FR" sz="1700" dirty="0">
                <a:solidFill>
                  <a:schemeClr val="accent1"/>
                </a:solidFill>
              </a:rPr>
              <a:t> Lien entre le projet individuel et le projet d’établissement</a:t>
            </a:r>
            <a:endParaRPr lang="fr-FR" sz="1700" dirty="0">
              <a:solidFill>
                <a:schemeClr val="accent1"/>
              </a:solidFill>
              <a:ea typeface="Calibri" panose="020F0502020204030204"/>
              <a:cs typeface="Calibri" panose="020F0502020204030204"/>
            </a:endParaRPr>
          </a:p>
          <a:p>
            <a:pPr marL="383540" lvl="1">
              <a:lnSpc>
                <a:spcPct val="160000"/>
              </a:lnSpc>
              <a:buFont typeface="Wingdings" panose="05000000000000000000" pitchFamily="2" charset="2"/>
              <a:buChar char="Ø"/>
            </a:pPr>
            <a:r>
              <a:rPr lang="fr-FR" sz="1700" dirty="0">
                <a:solidFill>
                  <a:schemeClr val="accent1"/>
                </a:solidFill>
              </a:rPr>
              <a:t> Lien entre le projet et la politique d’innovation pédagogique de l’établissement portée par le Centre d’Innovation Pédagogique et d’Evaluation (CIPE)</a:t>
            </a:r>
            <a:endParaRPr lang="fr-FR" sz="1700" dirty="0">
              <a:solidFill>
                <a:schemeClr val="accent1"/>
              </a:solidFill>
              <a:ea typeface="Calibri" panose="020F0502020204030204"/>
              <a:cs typeface="Calibri" panose="020F0502020204030204"/>
            </a:endParaRPr>
          </a:p>
          <a:p>
            <a:pPr marL="383540" lvl="1">
              <a:lnSpc>
                <a:spcPct val="160000"/>
              </a:lnSpc>
              <a:buFont typeface="Wingdings" panose="05000000000000000000" pitchFamily="2" charset="2"/>
              <a:buChar char="Ø"/>
            </a:pPr>
            <a:r>
              <a:rPr lang="fr-FR" sz="1700" dirty="0">
                <a:solidFill>
                  <a:schemeClr val="accent1"/>
                </a:solidFill>
              </a:rPr>
              <a:t> Intégration dans un projet d’équipe</a:t>
            </a:r>
            <a:endParaRPr lang="fr-FR" sz="1700" dirty="0">
              <a:solidFill>
                <a:schemeClr val="accent1"/>
              </a:solidFill>
              <a:ea typeface="Calibri" panose="020F0502020204030204"/>
              <a:cs typeface="Calibri" panose="020F0502020204030204"/>
            </a:endParaRPr>
          </a:p>
          <a:p>
            <a:pPr marL="383540" lvl="1" algn="just">
              <a:lnSpc>
                <a:spcPct val="160000"/>
              </a:lnSpc>
              <a:buFont typeface="Wingdings" panose="05000000000000000000" pitchFamily="2" charset="2"/>
              <a:buChar char="Ø"/>
            </a:pPr>
            <a:r>
              <a:rPr lang="fr-FR" sz="1700" dirty="0">
                <a:solidFill>
                  <a:schemeClr val="accent1"/>
                </a:solidFill>
              </a:rPr>
              <a:t> Possibilité de diffusion et d’essaimage des réalisations et des pratiques nouvelles capacité de restitution du projet auprès des collègues, l’objectif étant d’inciter les candidats à réfléchir sur la façon dont le projet s’inscrit dans une équipe pédagogique</a:t>
            </a:r>
            <a:endParaRPr lang="fr-FR" sz="1700" dirty="0">
              <a:solidFill>
                <a:schemeClr val="accent1"/>
              </a:solidFill>
              <a:ea typeface="Calibri"/>
              <a:cs typeface="Calibri"/>
            </a:endParaRPr>
          </a:p>
          <a:p>
            <a:pPr marL="383540" lvl="1">
              <a:lnSpc>
                <a:spcPct val="110000"/>
              </a:lnSpc>
              <a:buFont typeface="Wingdings" panose="05000000000000000000" pitchFamily="2" charset="2"/>
              <a:buChar char="Ø"/>
            </a:pPr>
            <a:r>
              <a:rPr lang="fr-FR" sz="1700" dirty="0">
                <a:solidFill>
                  <a:schemeClr val="accent1"/>
                </a:solidFill>
              </a:rPr>
              <a:t> Prise en compte, dans le projet, de la faisabilité, et notamment de la soutenabilité financière</a:t>
            </a:r>
            <a:endParaRPr lang="fr-FR" sz="1700" b="1" dirty="0">
              <a:solidFill>
                <a:schemeClr val="accent2"/>
              </a:solidFill>
              <a:ea typeface="Times New Roman" panose="02020603050405020304" pitchFamily="18" charset="0"/>
              <a:cs typeface="Calibri" panose="020F0502020204030204"/>
            </a:endParaRPr>
          </a:p>
          <a:p>
            <a:pPr algn="just">
              <a:lnSpc>
                <a:spcPct val="110000"/>
              </a:lnSpc>
            </a:pPr>
            <a:r>
              <a:rPr lang="fr-FR" sz="1700" b="1" dirty="0">
                <a:solidFill>
                  <a:schemeClr val="accent2"/>
                </a:solidFill>
                <a:effectLst/>
                <a:ea typeface="Times New Roman" panose="02020603050405020304" pitchFamily="18" charset="0"/>
              </a:rPr>
              <a:t>Examen du dossier :</a:t>
            </a:r>
          </a:p>
          <a:p>
            <a:pPr algn="just">
              <a:lnSpc>
                <a:spcPct val="110000"/>
              </a:lnSpc>
            </a:pPr>
            <a:endParaRPr lang="fr-FR" sz="200" b="1" dirty="0">
              <a:solidFill>
                <a:schemeClr val="accent2"/>
              </a:solidFill>
              <a:effectLst/>
              <a:ea typeface="Times New Roman" panose="02020603050405020304" pitchFamily="18" charset="0"/>
            </a:endParaRPr>
          </a:p>
          <a:p>
            <a:pPr marL="635000" lvl="1" indent="-342900" algn="just">
              <a:lnSpc>
                <a:spcPct val="110000"/>
              </a:lnSpc>
              <a:buFont typeface="+mj-lt"/>
              <a:buAutoNum type="arabicParenR"/>
            </a:pPr>
            <a:r>
              <a:rPr lang="fr-FR" sz="1700" dirty="0">
                <a:solidFill>
                  <a:schemeClr val="accent1"/>
                </a:solidFill>
                <a:effectLst/>
              </a:rPr>
              <a:t>Sollicitation de l’avis du directeur de composante et de laboratoire (EC)</a:t>
            </a:r>
            <a:endParaRPr lang="fr-FR" sz="1700" dirty="0">
              <a:solidFill>
                <a:schemeClr val="accent1"/>
              </a:solidFill>
              <a:effectLst/>
              <a:ea typeface="Calibri" panose="020F0502020204030204"/>
              <a:cs typeface="Calibri" panose="020F0502020204030204"/>
            </a:endParaRPr>
          </a:p>
          <a:p>
            <a:pPr marL="635000" lvl="1" indent="-342900" algn="just">
              <a:lnSpc>
                <a:spcPct val="110000"/>
              </a:lnSpc>
              <a:buFont typeface="+mj-lt"/>
              <a:buAutoNum type="arabicParenR"/>
            </a:pPr>
            <a:r>
              <a:rPr lang="fr-FR" sz="1700" dirty="0">
                <a:solidFill>
                  <a:schemeClr val="accent1"/>
                </a:solidFill>
              </a:rPr>
              <a:t>Examen par le </a:t>
            </a:r>
            <a:r>
              <a:rPr lang="fr-FR" sz="1700" dirty="0">
                <a:solidFill>
                  <a:schemeClr val="accent1"/>
                </a:solidFill>
                <a:effectLst/>
              </a:rPr>
              <a:t>Conseil académique restreint aux enseignants-chercheurs (</a:t>
            </a:r>
            <a:r>
              <a:rPr lang="fr-FR" sz="1700" dirty="0" err="1">
                <a:solidFill>
                  <a:schemeClr val="accent1"/>
                </a:solidFill>
                <a:effectLst/>
              </a:rPr>
              <a:t>CACr</a:t>
            </a:r>
            <a:r>
              <a:rPr lang="fr-FR" sz="1700" dirty="0">
                <a:solidFill>
                  <a:schemeClr val="accent1"/>
                </a:solidFill>
                <a:effectLst/>
              </a:rPr>
              <a:t>)</a:t>
            </a:r>
            <a:endParaRPr lang="fr-FR" sz="1700" dirty="0">
              <a:solidFill>
                <a:schemeClr val="accent1"/>
              </a:solidFill>
              <a:effectLst/>
              <a:ea typeface="Calibri" panose="020F0502020204030204"/>
              <a:cs typeface="Calibri" panose="020F0502020204030204"/>
            </a:endParaRPr>
          </a:p>
          <a:p>
            <a:pPr marL="635000" lvl="1" indent="-342900" algn="just">
              <a:lnSpc>
                <a:spcPct val="110000"/>
              </a:lnSpc>
              <a:buFont typeface="+mj-lt"/>
              <a:buAutoNum type="arabicParenR"/>
            </a:pPr>
            <a:r>
              <a:rPr lang="fr-FR" sz="1700" dirty="0">
                <a:solidFill>
                  <a:schemeClr val="accent1"/>
                </a:solidFill>
              </a:rPr>
              <a:t>Décision d’attribution prise par le Président </a:t>
            </a:r>
            <a:endParaRPr lang="fr-FR" sz="1700" dirty="0">
              <a:solidFill>
                <a:schemeClr val="accent1"/>
              </a:solidFill>
              <a:effectLst/>
              <a:ea typeface="Calibri" panose="020F0502020204030204"/>
              <a:cs typeface="Calibri" panose="020F0502020204030204"/>
            </a:endParaRPr>
          </a:p>
          <a:p>
            <a:pPr marL="292100" lvl="1" indent="0" algn="just">
              <a:buNone/>
            </a:pPr>
            <a:endParaRPr lang="fr-FR" sz="1400" dirty="0">
              <a:solidFill>
                <a:schemeClr val="accent1"/>
              </a:solidFill>
              <a:ea typeface="Calibri" panose="020F0502020204030204"/>
              <a:cs typeface="Calibri" panose="020F0502020204030204"/>
            </a:endParaRPr>
          </a:p>
        </p:txBody>
      </p:sp>
      <p:sp>
        <p:nvSpPr>
          <p:cNvPr id="4" name="Espace réservé de la date 3">
            <a:extLst>
              <a:ext uri="{FF2B5EF4-FFF2-40B4-BE49-F238E27FC236}">
                <a16:creationId xmlns:a16="http://schemas.microsoft.com/office/drawing/2014/main" id="{EE6102E4-AB3E-4ABA-ABDD-C670261F08F3}"/>
              </a:ext>
            </a:extLst>
          </p:cNvPr>
          <p:cNvSpPr>
            <a:spLocks noGrp="1"/>
          </p:cNvSpPr>
          <p:nvPr>
            <p:ph type="dt" sz="half" idx="10"/>
          </p:nvPr>
        </p:nvSpPr>
        <p:spPr/>
        <p:txBody>
          <a:bodyPr/>
          <a:lstStyle/>
          <a:p>
            <a:pPr algn="r"/>
            <a:fld id="{ACA371C9-0FCA-4A13-A2E6-5B3A27516053}" type="datetime2">
              <a:rPr lang="fr-FR" smtClean="0"/>
              <a:t>mercredi 14 janvier 2026</a:t>
            </a:fld>
            <a:endParaRPr lang="fr-FR"/>
          </a:p>
        </p:txBody>
      </p:sp>
      <p:sp>
        <p:nvSpPr>
          <p:cNvPr id="5" name="Espace réservé du numéro de diapositive 4">
            <a:extLst>
              <a:ext uri="{FF2B5EF4-FFF2-40B4-BE49-F238E27FC236}">
                <a16:creationId xmlns:a16="http://schemas.microsoft.com/office/drawing/2014/main" id="{98153CC2-9E79-4CF9-B131-29E2D434B276}"/>
              </a:ext>
            </a:extLst>
          </p:cNvPr>
          <p:cNvSpPr>
            <a:spLocks noGrp="1"/>
          </p:cNvSpPr>
          <p:nvPr>
            <p:ph type="sldNum" sz="quarter" idx="4"/>
          </p:nvPr>
        </p:nvSpPr>
        <p:spPr/>
        <p:txBody>
          <a:bodyPr/>
          <a:lstStyle/>
          <a:p>
            <a:fld id="{3904BE96-1F67-438F-A955-E6E0A123B0DC}" type="slidenum">
              <a:rPr lang="fr-FR" smtClean="0"/>
              <a:t>6</a:t>
            </a:fld>
            <a:endParaRPr lang="fr-FR"/>
          </a:p>
        </p:txBody>
      </p:sp>
    </p:spTree>
    <p:extLst>
      <p:ext uri="{BB962C8B-B14F-4D97-AF65-F5344CB8AC3E}">
        <p14:creationId xmlns:p14="http://schemas.microsoft.com/office/powerpoint/2010/main" val="729889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EE6102E4-AB3E-4ABA-ABDD-C670261F08F3}"/>
              </a:ext>
            </a:extLst>
          </p:cNvPr>
          <p:cNvSpPr>
            <a:spLocks noGrp="1"/>
          </p:cNvSpPr>
          <p:nvPr>
            <p:ph type="dt" sz="half" idx="10"/>
          </p:nvPr>
        </p:nvSpPr>
        <p:spPr/>
        <p:txBody>
          <a:bodyPr/>
          <a:lstStyle/>
          <a:p>
            <a:pPr algn="r"/>
            <a:fld id="{90C6B14E-66A6-4EDB-AA53-3FF9C0822A4B}" type="datetime2">
              <a:rPr lang="fr-FR" smtClean="0"/>
              <a:t>mercredi 14 janvier 2026</a:t>
            </a:fld>
            <a:endParaRPr lang="fr-FR"/>
          </a:p>
        </p:txBody>
      </p:sp>
      <p:sp>
        <p:nvSpPr>
          <p:cNvPr id="5" name="ZoneTexte 4">
            <a:extLst>
              <a:ext uri="{FF2B5EF4-FFF2-40B4-BE49-F238E27FC236}">
                <a16:creationId xmlns:a16="http://schemas.microsoft.com/office/drawing/2014/main" id="{677353BC-0AD0-49FB-84A3-012D6D0C36C2}"/>
              </a:ext>
            </a:extLst>
          </p:cNvPr>
          <p:cNvSpPr txBox="1"/>
          <p:nvPr/>
        </p:nvSpPr>
        <p:spPr>
          <a:xfrm>
            <a:off x="4387153" y="194637"/>
            <a:ext cx="7417716" cy="6401753"/>
          </a:xfrm>
          <a:prstGeom prst="rect">
            <a:avLst/>
          </a:prstGeom>
          <a:noFill/>
          <a:ln>
            <a:noFill/>
          </a:ln>
        </p:spPr>
        <p:txBody>
          <a:bodyPr wrap="square" lIns="91440" tIns="45720" rIns="91440" bIns="45720" rtlCol="0" anchor="t">
            <a:spAutoFit/>
          </a:bodyPr>
          <a:lstStyle/>
          <a:p>
            <a:pPr algn="just"/>
            <a:r>
              <a:rPr lang="fr-FR" b="1">
                <a:solidFill>
                  <a:schemeClr val="accent2"/>
                </a:solidFill>
              </a:rPr>
              <a:t>Obligation de service :</a:t>
            </a:r>
            <a:endParaRPr lang="fr-FR" sz="1000">
              <a:solidFill>
                <a:schemeClr val="accent1"/>
              </a:solidFill>
            </a:endParaRPr>
          </a:p>
          <a:p>
            <a:pPr marL="285750" indent="-285750" algn="just">
              <a:buFont typeface="Wingdings" panose="05000000000000000000" pitchFamily="2" charset="2"/>
              <a:buChar char="Ø"/>
            </a:pPr>
            <a:r>
              <a:rPr lang="fr-FR">
                <a:solidFill>
                  <a:schemeClr val="accent1"/>
                </a:solidFill>
              </a:rPr>
              <a:t>Décharge complète des enseignements pendant cette période, sans préjudice des activités de recherche (EC)</a:t>
            </a:r>
          </a:p>
          <a:p>
            <a:pPr marL="285750" indent="-285750" algn="just">
              <a:buFont typeface="Wingdings" panose="05000000000000000000" pitchFamily="2" charset="2"/>
              <a:buChar char="Ø"/>
            </a:pPr>
            <a:endParaRPr lang="fr-FR" sz="1000">
              <a:solidFill>
                <a:schemeClr val="accent1"/>
              </a:solidFill>
              <a:effectLst/>
            </a:endParaRPr>
          </a:p>
          <a:p>
            <a:pPr marL="285750" indent="-285750" algn="just">
              <a:buFont typeface="Wingdings" panose="05000000000000000000" pitchFamily="2" charset="2"/>
              <a:buChar char="Ø"/>
            </a:pPr>
            <a:r>
              <a:rPr lang="fr-FR">
                <a:solidFill>
                  <a:schemeClr val="accent1"/>
                </a:solidFill>
              </a:rPr>
              <a:t>Le temps du congé doit être consacré au projet, donc </a:t>
            </a:r>
            <a:r>
              <a:rPr lang="fr-FR" b="1">
                <a:solidFill>
                  <a:schemeClr val="accent1"/>
                </a:solidFill>
              </a:rPr>
              <a:t>pas de possibilité d’effectuer d’heures complémentaires</a:t>
            </a:r>
          </a:p>
          <a:p>
            <a:pPr marL="285750" indent="-285750" algn="just">
              <a:buFont typeface="Wingdings" panose="05000000000000000000" pitchFamily="2" charset="2"/>
              <a:buChar char="Ø"/>
            </a:pPr>
            <a:endParaRPr lang="fr-FR" sz="1000" b="1">
              <a:solidFill>
                <a:schemeClr val="accent1"/>
              </a:solidFill>
              <a:effectLst/>
            </a:endParaRPr>
          </a:p>
          <a:p>
            <a:pPr marL="285750" indent="-285750" algn="just">
              <a:buFont typeface="Wingdings" panose="05000000000000000000" pitchFamily="2" charset="2"/>
              <a:buChar char="Ø"/>
            </a:pPr>
            <a:r>
              <a:rPr lang="fr-FR" b="1">
                <a:solidFill>
                  <a:schemeClr val="accent1"/>
                </a:solidFill>
              </a:rPr>
              <a:t>Nouveauté 2023 : </a:t>
            </a:r>
            <a:r>
              <a:rPr lang="fr-FR">
                <a:solidFill>
                  <a:schemeClr val="accent1"/>
                </a:solidFill>
              </a:rPr>
              <a:t>possibilité de manière exceptionnelle d’effectuer quelques heures d’enseignement dans le cadre du projet, pour tester par exemple de nouvelles modalités pédagogiques. Ces heures ne sont pas décomptées comme des HC, donc non rémunérées.</a:t>
            </a:r>
          </a:p>
          <a:p>
            <a:pPr algn="just"/>
            <a:endParaRPr lang="fr-FR" sz="900">
              <a:solidFill>
                <a:schemeClr val="accent1"/>
              </a:solidFill>
            </a:endParaRPr>
          </a:p>
          <a:p>
            <a:pPr>
              <a:lnSpc>
                <a:spcPct val="100000"/>
              </a:lnSpc>
            </a:pPr>
            <a:r>
              <a:rPr lang="fr-FR" b="1">
                <a:solidFill>
                  <a:schemeClr val="accent2"/>
                </a:solidFill>
              </a:rPr>
              <a:t>Rémunération :</a:t>
            </a:r>
          </a:p>
          <a:p>
            <a:pPr marL="0" indent="0">
              <a:lnSpc>
                <a:spcPct val="100000"/>
              </a:lnSpc>
              <a:buNone/>
            </a:pPr>
            <a:endParaRPr lang="fr-FR" sz="100" b="1">
              <a:solidFill>
                <a:schemeClr val="accent2"/>
              </a:solidFill>
            </a:endParaRPr>
          </a:p>
          <a:p>
            <a:pPr marL="285750" lvl="1" indent="-285750" algn="just">
              <a:lnSpc>
                <a:spcPct val="100000"/>
              </a:lnSpc>
              <a:buFont typeface="Wingdings" panose="05000000000000000000" pitchFamily="2" charset="2"/>
              <a:buChar char="Ø"/>
            </a:pPr>
            <a:r>
              <a:rPr lang="fr-FR" b="1">
                <a:solidFill>
                  <a:schemeClr val="accent1"/>
                </a:solidFill>
              </a:rPr>
              <a:t>Maintien</a:t>
            </a:r>
            <a:r>
              <a:rPr lang="fr-FR">
                <a:solidFill>
                  <a:schemeClr val="accent1"/>
                </a:solidFill>
              </a:rPr>
              <a:t> de la rémunération correspondant au grade </a:t>
            </a:r>
            <a:endParaRPr lang="fr-FR">
              <a:solidFill>
                <a:schemeClr val="accent1"/>
              </a:solidFill>
              <a:ea typeface="Calibri" panose="020F0502020204030204"/>
              <a:cs typeface="Calibri" panose="020F0502020204030204"/>
            </a:endParaRPr>
          </a:p>
          <a:p>
            <a:pPr marL="0" lvl="1" algn="just"/>
            <a:endParaRPr lang="fr-FR" b="1">
              <a:solidFill>
                <a:schemeClr val="accent1"/>
              </a:solidFill>
            </a:endParaRPr>
          </a:p>
          <a:p>
            <a:pPr marL="285750" lvl="1" indent="-285750" algn="just">
              <a:buFont typeface="Wingdings"/>
              <a:buChar char="Ø"/>
            </a:pPr>
            <a:r>
              <a:rPr lang="fr-FR" b="1">
                <a:solidFill>
                  <a:schemeClr val="accent1"/>
                </a:solidFill>
              </a:rPr>
              <a:t>Maintien</a:t>
            </a:r>
            <a:r>
              <a:rPr lang="fr-FR">
                <a:solidFill>
                  <a:schemeClr val="accent1"/>
                </a:solidFill>
              </a:rPr>
              <a:t> de l’indemnité de fonction (C1 ou PES), de la prime fonctionnelle (C2 ou PRP/PCA), sous réserve de la poursuite effective de l’exercice des fonctions, des indemnités CNU</a:t>
            </a:r>
            <a:endParaRPr lang="fr-FR">
              <a:solidFill>
                <a:schemeClr val="accent1"/>
              </a:solidFill>
              <a:ea typeface="Calibri"/>
              <a:cs typeface="Calibri"/>
            </a:endParaRPr>
          </a:p>
          <a:p>
            <a:pPr marL="0" lvl="1" algn="just">
              <a:lnSpc>
                <a:spcPct val="100000"/>
              </a:lnSpc>
            </a:pPr>
            <a:endParaRPr lang="fr-FR" sz="1000">
              <a:solidFill>
                <a:schemeClr val="accent1"/>
              </a:solidFill>
            </a:endParaRPr>
          </a:p>
          <a:p>
            <a:pPr marL="285750" lvl="1" indent="-285750" algn="just">
              <a:lnSpc>
                <a:spcPct val="100000"/>
              </a:lnSpc>
              <a:buFont typeface="Wingdings" panose="05000000000000000000" pitchFamily="2" charset="2"/>
              <a:buChar char="Ø"/>
            </a:pPr>
            <a:r>
              <a:rPr lang="fr-FR" b="1">
                <a:solidFill>
                  <a:schemeClr val="accent1"/>
                </a:solidFill>
              </a:rPr>
              <a:t>Impossibilité de cumuler </a:t>
            </a:r>
            <a:r>
              <a:rPr lang="fr-FR">
                <a:solidFill>
                  <a:schemeClr val="accent1"/>
                </a:solidFill>
              </a:rPr>
              <a:t>cette rémunération avec une rémunération publique ou privée (cumul d’activité)</a:t>
            </a:r>
            <a:endParaRPr lang="fr-FR">
              <a:solidFill>
                <a:schemeClr val="accent1"/>
              </a:solidFill>
              <a:ea typeface="Calibri" panose="020F0502020204030204"/>
              <a:cs typeface="Calibri" panose="020F0502020204030204"/>
            </a:endParaRPr>
          </a:p>
          <a:p>
            <a:pPr lvl="1" algn="just">
              <a:lnSpc>
                <a:spcPct val="100000"/>
              </a:lnSpc>
            </a:pPr>
            <a:endParaRPr lang="fr-FR" sz="1000">
              <a:solidFill>
                <a:schemeClr val="accent1"/>
              </a:solidFill>
            </a:endParaRPr>
          </a:p>
          <a:p>
            <a:pPr algn="just"/>
            <a:r>
              <a:rPr lang="fr-FR" b="1">
                <a:solidFill>
                  <a:schemeClr val="accent2"/>
                </a:solidFill>
              </a:rPr>
              <a:t>A l’issue du congé</a:t>
            </a:r>
            <a:r>
              <a:rPr lang="fr-FR" b="1">
                <a:solidFill>
                  <a:schemeClr val="accent1"/>
                </a:solidFill>
              </a:rPr>
              <a:t> </a:t>
            </a:r>
            <a:r>
              <a:rPr lang="fr-FR" b="1">
                <a:solidFill>
                  <a:schemeClr val="accent2"/>
                </a:solidFill>
              </a:rPr>
              <a:t>:</a:t>
            </a:r>
          </a:p>
          <a:p>
            <a:pPr marL="285750" lvl="1" indent="-285750" algn="just">
              <a:buFont typeface="Wingdings" panose="05000000000000000000" pitchFamily="2" charset="2"/>
              <a:buChar char="Ø"/>
            </a:pPr>
            <a:r>
              <a:rPr lang="fr-FR">
                <a:solidFill>
                  <a:schemeClr val="accent1"/>
                </a:solidFill>
              </a:rPr>
              <a:t>Le bénéficiaire doit adresser au Président, dans les 3 mois, un rapport sur le projet qu’il a conduit durant le CPP, transmis aux membres du CACr</a:t>
            </a:r>
            <a:endParaRPr lang="fr-FR">
              <a:solidFill>
                <a:schemeClr val="accent1"/>
              </a:solidFill>
              <a:ea typeface="Calibri" panose="020F0502020204030204"/>
              <a:cs typeface="Calibri" panose="020F0502020204030204"/>
            </a:endParaRPr>
          </a:p>
        </p:txBody>
      </p:sp>
      <p:sp>
        <p:nvSpPr>
          <p:cNvPr id="10" name="Titre 1">
            <a:extLst>
              <a:ext uri="{FF2B5EF4-FFF2-40B4-BE49-F238E27FC236}">
                <a16:creationId xmlns:a16="http://schemas.microsoft.com/office/drawing/2014/main" id="{CFE12593-FAA9-469F-995E-7B6D49D5AFD4}"/>
              </a:ext>
            </a:extLst>
          </p:cNvPr>
          <p:cNvSpPr>
            <a:spLocks noGrp="1"/>
          </p:cNvSpPr>
          <p:nvPr>
            <p:ph type="title"/>
          </p:nvPr>
        </p:nvSpPr>
        <p:spPr>
          <a:xfrm>
            <a:off x="387131" y="1667436"/>
            <a:ext cx="3200400" cy="2351648"/>
          </a:xfrm>
        </p:spPr>
        <p:txBody>
          <a:bodyPr>
            <a:normAutofit/>
          </a:bodyPr>
          <a:lstStyle/>
          <a:p>
            <a:pPr algn="ctr"/>
            <a:r>
              <a:rPr lang="fr-FR" b="1"/>
              <a:t>Pendant le CPP</a:t>
            </a:r>
            <a:br>
              <a:rPr lang="fr-FR" sz="3600" b="1"/>
            </a:br>
            <a:br>
              <a:rPr lang="fr-FR" sz="3600" b="1"/>
            </a:br>
            <a:endParaRPr lang="fr-FR"/>
          </a:p>
        </p:txBody>
      </p:sp>
      <p:sp>
        <p:nvSpPr>
          <p:cNvPr id="2" name="Espace réservé du numéro de diapositive 1">
            <a:extLst>
              <a:ext uri="{FF2B5EF4-FFF2-40B4-BE49-F238E27FC236}">
                <a16:creationId xmlns:a16="http://schemas.microsoft.com/office/drawing/2014/main" id="{AFC7E427-A0CD-49FE-9B95-0434F52C5A4C}"/>
              </a:ext>
            </a:extLst>
          </p:cNvPr>
          <p:cNvSpPr>
            <a:spLocks noGrp="1"/>
          </p:cNvSpPr>
          <p:nvPr>
            <p:ph type="sldNum" sz="quarter" idx="4"/>
          </p:nvPr>
        </p:nvSpPr>
        <p:spPr/>
        <p:txBody>
          <a:bodyPr/>
          <a:lstStyle/>
          <a:p>
            <a:fld id="{3904BE96-1F67-438F-A955-E6E0A123B0DC}" type="slidenum">
              <a:rPr lang="fr-FR" smtClean="0"/>
              <a:t>7</a:t>
            </a:fld>
            <a:endParaRPr lang="fr-FR"/>
          </a:p>
        </p:txBody>
      </p:sp>
    </p:spTree>
    <p:extLst>
      <p:ext uri="{BB962C8B-B14F-4D97-AF65-F5344CB8AC3E}">
        <p14:creationId xmlns:p14="http://schemas.microsoft.com/office/powerpoint/2010/main" val="1238238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4E2DF2-A066-470D-88F1-2D5201CFD286}"/>
              </a:ext>
            </a:extLst>
          </p:cNvPr>
          <p:cNvSpPr>
            <a:spLocks noGrp="1"/>
          </p:cNvSpPr>
          <p:nvPr>
            <p:ph type="title"/>
          </p:nvPr>
        </p:nvSpPr>
        <p:spPr>
          <a:xfrm>
            <a:off x="419844" y="2442737"/>
            <a:ext cx="3200400" cy="1972525"/>
          </a:xfrm>
        </p:spPr>
        <p:txBody>
          <a:bodyPr/>
          <a:lstStyle/>
          <a:p>
            <a:pPr algn="ctr"/>
            <a:r>
              <a:rPr lang="fr-FR" b="1" dirty="0"/>
              <a:t>Calendrier</a:t>
            </a:r>
            <a:br>
              <a:rPr lang="fr-FR" b="1" dirty="0"/>
            </a:br>
            <a:endParaRPr lang="fr-FR" dirty="0"/>
          </a:p>
        </p:txBody>
      </p:sp>
      <p:sp>
        <p:nvSpPr>
          <p:cNvPr id="3" name="Espace réservé du contenu 2">
            <a:extLst>
              <a:ext uri="{FF2B5EF4-FFF2-40B4-BE49-F238E27FC236}">
                <a16:creationId xmlns:a16="http://schemas.microsoft.com/office/drawing/2014/main" id="{75B3E2B9-0F29-4EB5-9DDB-F09FC0CE7E60}"/>
              </a:ext>
            </a:extLst>
          </p:cNvPr>
          <p:cNvSpPr>
            <a:spLocks noGrp="1"/>
          </p:cNvSpPr>
          <p:nvPr>
            <p:ph idx="1"/>
          </p:nvPr>
        </p:nvSpPr>
        <p:spPr>
          <a:xfrm>
            <a:off x="4160520" y="1047404"/>
            <a:ext cx="7848600" cy="5257800"/>
          </a:xfrm>
        </p:spPr>
        <p:txBody>
          <a:bodyPr>
            <a:normAutofit/>
          </a:bodyPr>
          <a:lstStyle/>
          <a:p>
            <a:pPr>
              <a:buFont typeface="Arial" panose="020B0604020202020204" pitchFamily="34" charset="0"/>
              <a:buChar char="•"/>
            </a:pPr>
            <a:endParaRPr lang="fr-FR" sz="2000" dirty="0">
              <a:latin typeface="Verdana" panose="020B0604030504040204" pitchFamily="34" charset="0"/>
              <a:ea typeface="Verdana" panose="020B0604030504040204" pitchFamily="34" charset="0"/>
            </a:endParaRPr>
          </a:p>
          <a:p>
            <a:endParaRPr lang="fr-FR" b="1" dirty="0"/>
          </a:p>
          <a:p>
            <a:endParaRPr lang="fr-FR" dirty="0"/>
          </a:p>
          <a:p>
            <a:endParaRPr lang="fr-FR" dirty="0"/>
          </a:p>
        </p:txBody>
      </p:sp>
      <p:sp>
        <p:nvSpPr>
          <p:cNvPr id="4" name="Espace réservé de la date 3">
            <a:extLst>
              <a:ext uri="{FF2B5EF4-FFF2-40B4-BE49-F238E27FC236}">
                <a16:creationId xmlns:a16="http://schemas.microsoft.com/office/drawing/2014/main" id="{EE6102E4-AB3E-4ABA-ABDD-C670261F08F3}"/>
              </a:ext>
            </a:extLst>
          </p:cNvPr>
          <p:cNvSpPr>
            <a:spLocks noGrp="1"/>
          </p:cNvSpPr>
          <p:nvPr>
            <p:ph type="dt" sz="half" idx="10"/>
          </p:nvPr>
        </p:nvSpPr>
        <p:spPr/>
        <p:txBody>
          <a:bodyPr/>
          <a:lstStyle/>
          <a:p>
            <a:pPr algn="r"/>
            <a:fld id="{0E4B5EB1-C4F3-4DE5-9CD3-436FB98144EC}" type="datetime2">
              <a:rPr lang="fr-FR" smtClean="0"/>
              <a:t>mercredi 14 janvier 2026</a:t>
            </a:fld>
            <a:endParaRPr lang="fr-FR" dirty="0"/>
          </a:p>
        </p:txBody>
      </p:sp>
      <p:sp>
        <p:nvSpPr>
          <p:cNvPr id="5" name="ZoneTexte 4">
            <a:extLst>
              <a:ext uri="{FF2B5EF4-FFF2-40B4-BE49-F238E27FC236}">
                <a16:creationId xmlns:a16="http://schemas.microsoft.com/office/drawing/2014/main" id="{5D000F94-1764-4042-AC5D-05BF3F61A38E}"/>
              </a:ext>
            </a:extLst>
          </p:cNvPr>
          <p:cNvSpPr txBox="1"/>
          <p:nvPr/>
        </p:nvSpPr>
        <p:spPr>
          <a:xfrm>
            <a:off x="5307067" y="183462"/>
            <a:ext cx="5123928" cy="369332"/>
          </a:xfrm>
          <a:prstGeom prst="rect">
            <a:avLst/>
          </a:prstGeom>
          <a:noFill/>
        </p:spPr>
        <p:txBody>
          <a:bodyPr wrap="square" rtlCol="0">
            <a:spAutoFit/>
          </a:bodyPr>
          <a:lstStyle/>
          <a:p>
            <a:pPr algn="ctr"/>
            <a:r>
              <a:rPr lang="fr-FR" b="1" dirty="0">
                <a:solidFill>
                  <a:schemeClr val="accent2"/>
                </a:solidFill>
              </a:rPr>
              <a:t>Campagne 2026</a:t>
            </a:r>
          </a:p>
        </p:txBody>
      </p:sp>
      <p:sp>
        <p:nvSpPr>
          <p:cNvPr id="11" name="ZoneTexte 10">
            <a:extLst>
              <a:ext uri="{FF2B5EF4-FFF2-40B4-BE49-F238E27FC236}">
                <a16:creationId xmlns:a16="http://schemas.microsoft.com/office/drawing/2014/main" id="{A841A8AC-DE53-46E0-BDC5-B19B837058EB}"/>
              </a:ext>
            </a:extLst>
          </p:cNvPr>
          <p:cNvSpPr txBox="1"/>
          <p:nvPr/>
        </p:nvSpPr>
        <p:spPr>
          <a:xfrm>
            <a:off x="4805462" y="5091988"/>
            <a:ext cx="6821762" cy="1200329"/>
          </a:xfrm>
          <a:prstGeom prst="rect">
            <a:avLst/>
          </a:prstGeom>
          <a:noFill/>
        </p:spPr>
        <p:txBody>
          <a:bodyPr wrap="square" rtlCol="0">
            <a:spAutoFit/>
          </a:bodyPr>
          <a:lstStyle/>
          <a:p>
            <a:pPr algn="ctr"/>
            <a:r>
              <a:rPr lang="fr-FR" dirty="0">
                <a:hlinkClick r:id="rId2"/>
              </a:rPr>
              <a:t>Visitez la page de l’Intranet consacré au CPP</a:t>
            </a:r>
            <a:endParaRPr lang="fr-FR" dirty="0"/>
          </a:p>
          <a:p>
            <a:pPr algn="ctr"/>
            <a:endParaRPr lang="fr-FR" dirty="0"/>
          </a:p>
          <a:p>
            <a:pPr algn="ctr"/>
            <a:r>
              <a:rPr lang="fr-FR" dirty="0"/>
              <a:t>Et pour toutes questions : </a:t>
            </a:r>
            <a:r>
              <a:rPr lang="fr-FR" dirty="0">
                <a:hlinkClick r:id="rId3"/>
              </a:rPr>
              <a:t>spe.resp</a:t>
            </a:r>
            <a:r>
              <a:rPr lang="fr-FR">
                <a:hlinkClick r:id="rId3"/>
              </a:rPr>
              <a:t>@ube</a:t>
            </a:r>
            <a:r>
              <a:rPr lang="fr-FR" dirty="0">
                <a:hlinkClick r:id="rId3"/>
              </a:rPr>
              <a:t>.fr</a:t>
            </a:r>
            <a:endParaRPr lang="fr-FR" dirty="0"/>
          </a:p>
          <a:p>
            <a:pPr algn="ctr"/>
            <a:endParaRPr lang="fr-FR" dirty="0"/>
          </a:p>
        </p:txBody>
      </p:sp>
      <p:graphicFrame>
        <p:nvGraphicFramePr>
          <p:cNvPr id="6" name="Objet 5">
            <a:extLst>
              <a:ext uri="{FF2B5EF4-FFF2-40B4-BE49-F238E27FC236}">
                <a16:creationId xmlns:a16="http://schemas.microsoft.com/office/drawing/2014/main" id="{42D693F9-4A06-62C8-922A-790B01ADEBDF}"/>
              </a:ext>
            </a:extLst>
          </p:cNvPr>
          <p:cNvGraphicFramePr>
            <a:graphicFrameLocks noChangeAspect="1"/>
          </p:cNvGraphicFramePr>
          <p:nvPr/>
        </p:nvGraphicFramePr>
        <p:xfrm>
          <a:off x="4949825" y="911225"/>
          <a:ext cx="6115050" cy="3956050"/>
        </p:xfrm>
        <a:graphic>
          <a:graphicData uri="http://schemas.openxmlformats.org/presentationml/2006/ole">
            <mc:AlternateContent xmlns:mc="http://schemas.openxmlformats.org/markup-compatibility/2006">
              <mc:Choice xmlns:v="urn:schemas-microsoft-com:vml" Requires="v">
                <p:oleObj name="Worksheet" r:id="rId4" imgW="6114974" imgH="3955949" progId="Excel.Sheet.12">
                  <p:embed/>
                </p:oleObj>
              </mc:Choice>
              <mc:Fallback>
                <p:oleObj name="Worksheet" r:id="rId4" imgW="6114974" imgH="3955949" progId="Excel.Sheet.12">
                  <p:embed/>
                  <p:pic>
                    <p:nvPicPr>
                      <p:cNvPr id="6" name="Objet 5">
                        <a:extLst>
                          <a:ext uri="{FF2B5EF4-FFF2-40B4-BE49-F238E27FC236}">
                            <a16:creationId xmlns:a16="http://schemas.microsoft.com/office/drawing/2014/main" id="{42D693F9-4A06-62C8-922A-790B01ADEBDF}"/>
                          </a:ext>
                        </a:extLst>
                      </p:cNvPr>
                      <p:cNvPicPr/>
                      <p:nvPr/>
                    </p:nvPicPr>
                    <p:blipFill>
                      <a:blip r:embed="rId5"/>
                      <a:stretch>
                        <a:fillRect/>
                      </a:stretch>
                    </p:blipFill>
                    <p:spPr>
                      <a:xfrm>
                        <a:off x="4949825" y="911225"/>
                        <a:ext cx="6115050" cy="3956050"/>
                      </a:xfrm>
                      <a:prstGeom prst="rect">
                        <a:avLst/>
                      </a:prstGeom>
                    </p:spPr>
                  </p:pic>
                </p:oleObj>
              </mc:Fallback>
            </mc:AlternateContent>
          </a:graphicData>
        </a:graphic>
      </p:graphicFrame>
    </p:spTree>
    <p:extLst>
      <p:ext uri="{BB962C8B-B14F-4D97-AF65-F5344CB8AC3E}">
        <p14:creationId xmlns:p14="http://schemas.microsoft.com/office/powerpoint/2010/main" val="2544860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59C5949E-1B52-4F5B-972A-0DE59008C761}"/>
              </a:ext>
            </a:extLst>
          </p:cNvPr>
          <p:cNvSpPr>
            <a:spLocks noGrp="1"/>
          </p:cNvSpPr>
          <p:nvPr>
            <p:ph type="title"/>
          </p:nvPr>
        </p:nvSpPr>
        <p:spPr/>
        <p:txBody>
          <a:bodyPr>
            <a:normAutofit/>
          </a:bodyPr>
          <a:lstStyle/>
          <a:p>
            <a:r>
              <a:rPr lang="fr-FR">
                <a:ea typeface="Calibri Light"/>
                <a:cs typeface="Calibri Light"/>
              </a:rPr>
              <a:t>Possibilités d'accompagnement</a:t>
            </a:r>
            <a:endParaRPr lang="fr-FR"/>
          </a:p>
        </p:txBody>
      </p:sp>
      <p:sp>
        <p:nvSpPr>
          <p:cNvPr id="6" name="Espace réservé du contenu 5">
            <a:extLst>
              <a:ext uri="{FF2B5EF4-FFF2-40B4-BE49-F238E27FC236}">
                <a16:creationId xmlns:a16="http://schemas.microsoft.com/office/drawing/2014/main" id="{0123EC14-3CD9-434D-ACA2-C693B01DA95E}"/>
              </a:ext>
            </a:extLst>
          </p:cNvPr>
          <p:cNvSpPr>
            <a:spLocks noGrp="1"/>
          </p:cNvSpPr>
          <p:nvPr>
            <p:ph sz="half" idx="1"/>
          </p:nvPr>
        </p:nvSpPr>
        <p:spPr>
          <a:xfrm>
            <a:off x="1097279" y="2712056"/>
            <a:ext cx="4976505" cy="3157038"/>
          </a:xfrm>
        </p:spPr>
        <p:txBody>
          <a:bodyPr vert="horz" lIns="0" tIns="45720" rIns="0" bIns="45720" rtlCol="0" anchor="ctr">
            <a:normAutofit/>
          </a:bodyPr>
          <a:lstStyle/>
          <a:p>
            <a:pPr algn="ctr"/>
            <a:r>
              <a:rPr lang="fr-FR">
                <a:ea typeface="Calibri"/>
                <a:cs typeface="Calibri"/>
              </a:rPr>
              <a:t>Service des Personnels Enseignants (SPE)</a:t>
            </a:r>
            <a:endParaRPr lang="en-US">
              <a:ea typeface="Calibri" panose="020F0502020204030204"/>
              <a:cs typeface="Calibri" panose="020F0502020204030204"/>
            </a:endParaRPr>
          </a:p>
        </p:txBody>
      </p:sp>
      <p:sp>
        <p:nvSpPr>
          <p:cNvPr id="7" name="Espace réservé du contenu 6">
            <a:extLst>
              <a:ext uri="{FF2B5EF4-FFF2-40B4-BE49-F238E27FC236}">
                <a16:creationId xmlns:a16="http://schemas.microsoft.com/office/drawing/2014/main" id="{36BA9F3B-63B8-410C-A632-003A335CACDE}"/>
              </a:ext>
            </a:extLst>
          </p:cNvPr>
          <p:cNvSpPr>
            <a:spLocks noGrp="1"/>
          </p:cNvSpPr>
          <p:nvPr>
            <p:ph sz="half" idx="2"/>
          </p:nvPr>
        </p:nvSpPr>
        <p:spPr>
          <a:xfrm>
            <a:off x="6140429" y="2712055"/>
            <a:ext cx="5015251" cy="3157039"/>
          </a:xfrm>
        </p:spPr>
        <p:txBody>
          <a:bodyPr vert="horz" lIns="0" tIns="45720" rIns="0" bIns="45720" rtlCol="0" anchor="ctr">
            <a:normAutofit/>
          </a:bodyPr>
          <a:lstStyle/>
          <a:p>
            <a:pPr algn="ctr"/>
            <a:r>
              <a:rPr lang="fr-FR" dirty="0">
                <a:ea typeface="Calibri"/>
                <a:cs typeface="Calibri"/>
              </a:rPr>
              <a:t>Centre d'Innovation Pédagogique et d'Evaluation (CIPE)</a:t>
            </a:r>
            <a:endParaRPr lang="en-US" dirty="0">
              <a:ea typeface="Calibri" panose="020F0502020204030204"/>
              <a:cs typeface="Calibri" panose="020F0502020204030204"/>
            </a:endParaRPr>
          </a:p>
        </p:txBody>
      </p:sp>
      <p:sp>
        <p:nvSpPr>
          <p:cNvPr id="3" name="Espace réservé du contenu 6">
            <a:extLst>
              <a:ext uri="{FF2B5EF4-FFF2-40B4-BE49-F238E27FC236}">
                <a16:creationId xmlns:a16="http://schemas.microsoft.com/office/drawing/2014/main" id="{F1A5B11B-646B-A6F2-09A0-AC5E2762A36A}"/>
              </a:ext>
            </a:extLst>
          </p:cNvPr>
          <p:cNvSpPr txBox="1">
            <a:spLocks/>
          </p:cNvSpPr>
          <p:nvPr/>
        </p:nvSpPr>
        <p:spPr>
          <a:xfrm>
            <a:off x="6255199" y="1863091"/>
            <a:ext cx="5015251" cy="888576"/>
          </a:xfrm>
          <a:prstGeom prst="rect">
            <a:avLst/>
          </a:prstGeom>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fr-FR" sz="2800" dirty="0">
                <a:ea typeface="Calibri"/>
                <a:cs typeface="Calibri"/>
              </a:rPr>
              <a:t>Concernant le volet pédagogique du projet</a:t>
            </a:r>
            <a:endParaRPr lang="en-US" sz="2800" dirty="0">
              <a:ea typeface="Calibri"/>
              <a:cs typeface="Calibri"/>
            </a:endParaRPr>
          </a:p>
        </p:txBody>
      </p:sp>
      <p:sp>
        <p:nvSpPr>
          <p:cNvPr id="8" name="Espace réservé du contenu 6">
            <a:extLst>
              <a:ext uri="{FF2B5EF4-FFF2-40B4-BE49-F238E27FC236}">
                <a16:creationId xmlns:a16="http://schemas.microsoft.com/office/drawing/2014/main" id="{A66A1FCD-14AA-B0EB-0748-3E3C295D8ADF}"/>
              </a:ext>
            </a:extLst>
          </p:cNvPr>
          <p:cNvSpPr txBox="1">
            <a:spLocks/>
          </p:cNvSpPr>
          <p:nvPr/>
        </p:nvSpPr>
        <p:spPr>
          <a:xfrm>
            <a:off x="892977" y="2036603"/>
            <a:ext cx="5193991" cy="560595"/>
          </a:xfrm>
          <a:prstGeom prst="rect">
            <a:avLst/>
          </a:prstGeom>
        </p:spPr>
        <p:txBody>
          <a:bodyPr vert="horz" lIns="0" tIns="45720" rIns="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fr-FR" sz="2800" dirty="0">
                <a:ea typeface="Calibri"/>
                <a:cs typeface="Calibri"/>
              </a:rPr>
              <a:t>Concernant la procédure/le volet administratif</a:t>
            </a:r>
            <a:endParaRPr lang="en-US" sz="2800" dirty="0">
              <a:ea typeface="Calibri"/>
              <a:cs typeface="Calibri"/>
            </a:endParaRPr>
          </a:p>
        </p:txBody>
      </p:sp>
      <p:sp>
        <p:nvSpPr>
          <p:cNvPr id="9" name="Arrow: Down 8">
            <a:extLst>
              <a:ext uri="{FF2B5EF4-FFF2-40B4-BE49-F238E27FC236}">
                <a16:creationId xmlns:a16="http://schemas.microsoft.com/office/drawing/2014/main" id="{78E9D1B7-4325-2D64-4D7B-3EA34E3F5F3A}"/>
              </a:ext>
            </a:extLst>
          </p:cNvPr>
          <p:cNvSpPr/>
          <p:nvPr/>
        </p:nvSpPr>
        <p:spPr>
          <a:xfrm>
            <a:off x="3207926" y="2751666"/>
            <a:ext cx="564444" cy="1086555"/>
          </a:xfrm>
          <a:prstGeom prst="down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85BFC99C-6688-5BF1-53E4-6282AA74F58D}"/>
              </a:ext>
            </a:extLst>
          </p:cNvPr>
          <p:cNvSpPr/>
          <p:nvPr/>
        </p:nvSpPr>
        <p:spPr>
          <a:xfrm>
            <a:off x="8476074" y="2751666"/>
            <a:ext cx="564444" cy="1086555"/>
          </a:xfrm>
          <a:prstGeom prst="down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space réservé du numéro de diapositive 1">
            <a:extLst>
              <a:ext uri="{FF2B5EF4-FFF2-40B4-BE49-F238E27FC236}">
                <a16:creationId xmlns:a16="http://schemas.microsoft.com/office/drawing/2014/main" id="{1DF1D2FA-1C90-4645-BBC1-06B3C380B273}"/>
              </a:ext>
            </a:extLst>
          </p:cNvPr>
          <p:cNvSpPr>
            <a:spLocks noGrp="1"/>
          </p:cNvSpPr>
          <p:nvPr>
            <p:ph type="sldNum" sz="quarter" idx="4"/>
          </p:nvPr>
        </p:nvSpPr>
        <p:spPr>
          <a:xfrm>
            <a:off x="9447859" y="6497461"/>
            <a:ext cx="2743200" cy="365125"/>
          </a:xfrm>
        </p:spPr>
        <p:txBody>
          <a:bodyPr/>
          <a:lstStyle/>
          <a:p>
            <a:fld id="{3904BE96-1F67-438F-A955-E6E0A123B0DC}" type="slidenum">
              <a:rPr lang="fr-FR" smtClean="0"/>
              <a:t>9</a:t>
            </a:fld>
            <a:endParaRPr lang="fr-FR"/>
          </a:p>
        </p:txBody>
      </p:sp>
    </p:spTree>
    <p:extLst>
      <p:ext uri="{BB962C8B-B14F-4D97-AF65-F5344CB8AC3E}">
        <p14:creationId xmlns:p14="http://schemas.microsoft.com/office/powerpoint/2010/main" val="1797290407"/>
      </p:ext>
    </p:extLst>
  </p:cSld>
  <p:clrMapOvr>
    <a:masterClrMapping/>
  </p:clrMapOvr>
</p:sld>
</file>

<file path=ppt/theme/theme1.xml><?xml version="1.0" encoding="utf-8"?>
<a:theme xmlns:a="http://schemas.openxmlformats.org/drawingml/2006/main" name="Rétrospective">
  <a:themeElements>
    <a:clrScheme name="Game UBE">
      <a:dk1>
        <a:srgbClr val="65696B"/>
      </a:dk1>
      <a:lt1>
        <a:srgbClr val="E7D0C1"/>
      </a:lt1>
      <a:dk2>
        <a:srgbClr val="65696B"/>
      </a:dk2>
      <a:lt2>
        <a:srgbClr val="FFFFFF"/>
      </a:lt2>
      <a:accent1>
        <a:srgbClr val="000000"/>
      </a:accent1>
      <a:accent2>
        <a:srgbClr val="A10E2F"/>
      </a:accent2>
      <a:accent3>
        <a:srgbClr val="A5A5A5"/>
      </a:accent3>
      <a:accent4>
        <a:srgbClr val="FFC000"/>
      </a:accent4>
      <a:accent5>
        <a:srgbClr val="5B9BD5"/>
      </a:accent5>
      <a:accent6>
        <a:srgbClr val="70AD47"/>
      </a:accent6>
      <a:hlink>
        <a:srgbClr val="0563C1"/>
      </a:hlink>
      <a:folHlink>
        <a:srgbClr val="954F72"/>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6537233631BE4F912BE7837F09B2B0" ma:contentTypeVersion="4" ma:contentTypeDescription="Crée un document." ma:contentTypeScope="" ma:versionID="b731dbdba49b458035b5c221382c9bc8">
  <xsd:schema xmlns:xsd="http://www.w3.org/2001/XMLSchema" xmlns:xs="http://www.w3.org/2001/XMLSchema" xmlns:p="http://schemas.microsoft.com/office/2006/metadata/properties" xmlns:ns2="4a9dd6f1-df17-4abb-8c41-918a6c72bc3f" targetNamespace="http://schemas.microsoft.com/office/2006/metadata/properties" ma:root="true" ma:fieldsID="d5e8206da213d9e9c9bd29416bc433bf" ns2:_="">
    <xsd:import namespace="4a9dd6f1-df17-4abb-8c41-918a6c72bc3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9dd6f1-df17-4abb-8c41-918a6c72bc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261952E-80D3-4744-9161-84A11A7DF5E1}">
  <ds:schemaRefs>
    <ds:schemaRef ds:uri="4a9dd6f1-df17-4abb-8c41-918a6c72bc3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F899C3F-6347-474A-836D-C36C0112F084}">
  <ds:schemaRefs>
    <ds:schemaRef ds:uri="http://schemas.microsoft.com/sharepoint/v3/contenttype/forms"/>
  </ds:schemaRefs>
</ds:datastoreItem>
</file>

<file path=customXml/itemProps3.xml><?xml version="1.0" encoding="utf-8"?>
<ds:datastoreItem xmlns:ds="http://schemas.openxmlformats.org/officeDocument/2006/customXml" ds:itemID="{BFE34196-FD99-41C0-B97E-D1B0BCD463C4}">
  <ds:schemaRefs>
    <ds:schemaRef ds:uri="4a9dd6f1-df17-4abb-8c41-918a6c72bc3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Retrospect</Template>
  <TotalTime>2385</TotalTime>
  <Words>1355</Words>
  <Application>Microsoft Office PowerPoint</Application>
  <PresentationFormat>Grand écran</PresentationFormat>
  <Paragraphs>211</Paragraphs>
  <Slides>17</Slides>
  <Notes>10</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17</vt:i4>
      </vt:variant>
    </vt:vector>
  </HeadingPairs>
  <TitlesOfParts>
    <vt:vector size="26" baseType="lpstr">
      <vt:lpstr>Arial</vt:lpstr>
      <vt:lpstr>Calibri</vt:lpstr>
      <vt:lpstr>Calibri Light</vt:lpstr>
      <vt:lpstr>Symbol</vt:lpstr>
      <vt:lpstr>Times New Roman</vt:lpstr>
      <vt:lpstr>Verdana</vt:lpstr>
      <vt:lpstr>Wingdings</vt:lpstr>
      <vt:lpstr>Rétrospective</vt:lpstr>
      <vt:lpstr>Worksheet</vt:lpstr>
      <vt:lpstr>Les Congés pour Projet Pédagogique</vt:lpstr>
      <vt:lpstr>Cadre règlementaire </vt:lpstr>
      <vt:lpstr>Conditions générales d’attribution</vt:lpstr>
      <vt:lpstr>Cas particuliers</vt:lpstr>
      <vt:lpstr>Constitution du dossier  </vt:lpstr>
      <vt:lpstr>Critères d’évaluation et examen du dossier  </vt:lpstr>
      <vt:lpstr>Pendant le CPP  </vt:lpstr>
      <vt:lpstr>Calendrier </vt:lpstr>
      <vt:lpstr>Possibilités d'accompagnement</vt:lpstr>
      <vt:lpstr>Mission et activités du CIPE</vt:lpstr>
      <vt:lpstr>Périmètre de l'accompagnement</vt:lpstr>
      <vt:lpstr>Périmètre de l'accompagnement</vt:lpstr>
      <vt:lpstr>Formes et modalités de l'accompagnement</vt:lpstr>
      <vt:lpstr>Possibilités d'accompagnement par le CIPE</vt:lpstr>
      <vt:lpstr>Déroulement d'un accompagnement</vt:lpstr>
      <vt:lpstr>Contacts</vt:lpstr>
      <vt:lpstr>À vos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Point d’information sur les</dc:title>
  <dc:creator>Alexandre Emorine</dc:creator>
  <cp:lastModifiedBy>Alexandre Emorine</cp:lastModifiedBy>
  <cp:revision>25</cp:revision>
  <cp:lastPrinted>2025-01-21T09:10:47Z</cp:lastPrinted>
  <dcterms:created xsi:type="dcterms:W3CDTF">2025-01-09T09:34:27Z</dcterms:created>
  <dcterms:modified xsi:type="dcterms:W3CDTF">2026-01-14T08:43:42Z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0x010100636537233631BE4F912BE7837F09B2B0</vt:lpwstr>
  </property>
</Properties>
</file>